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168" d="100"/>
          <a:sy n="168" d="100"/>
        </p:scale>
        <p:origin x="5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A019-ABDB-45D1-AE1D-179B30213DB0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7613-44B8-44F9-98AF-58120F967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21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A019-ABDB-45D1-AE1D-179B30213DB0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7613-44B8-44F9-98AF-58120F967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014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A019-ABDB-45D1-AE1D-179B30213DB0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7613-44B8-44F9-98AF-58120F967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11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A019-ABDB-45D1-AE1D-179B30213DB0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7613-44B8-44F9-98AF-58120F967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41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A019-ABDB-45D1-AE1D-179B30213DB0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7613-44B8-44F9-98AF-58120F967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60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A019-ABDB-45D1-AE1D-179B30213DB0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7613-44B8-44F9-98AF-58120F967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3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A019-ABDB-45D1-AE1D-179B30213DB0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7613-44B8-44F9-98AF-58120F967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51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A019-ABDB-45D1-AE1D-179B30213DB0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7613-44B8-44F9-98AF-58120F967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05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A019-ABDB-45D1-AE1D-179B30213DB0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7613-44B8-44F9-98AF-58120F967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28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A019-ABDB-45D1-AE1D-179B30213DB0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7613-44B8-44F9-98AF-58120F967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11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A019-ABDB-45D1-AE1D-179B30213DB0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7613-44B8-44F9-98AF-58120F967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19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8A019-ABDB-45D1-AE1D-179B30213DB0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F7613-44B8-44F9-98AF-58120F967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06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095" y="0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Supplementary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Figure 1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411" y="1200321"/>
            <a:ext cx="948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LPC(16:0)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52701" y="547794"/>
            <a:ext cx="5769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Lab A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2408438"/>
            <a:ext cx="948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LPC(18:0)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095" y="3478055"/>
            <a:ext cx="948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LPC(18:1)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094" y="4686172"/>
            <a:ext cx="948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6789" y="5735800"/>
            <a:ext cx="4446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Chromatograms of LPCs in all laboratories in the present study.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24301" y="547794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Lab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98919" y="547794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Lab C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08043" y="547794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Lab D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45137" y="547794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Lab 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="" xmlns:a16="http://schemas.microsoft.com/office/drawing/2014/main" id="{30066A6F-E026-44D7-9CA9-B66D205321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3310"/>
          <a:stretch/>
        </p:blipFill>
        <p:spPr>
          <a:xfrm>
            <a:off x="7471865" y="817462"/>
            <a:ext cx="1371600" cy="4791698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8006754" y="547794"/>
            <a:ext cx="5769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Lab F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図 1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211978" y="817462"/>
            <a:ext cx="1371600" cy="4791456"/>
          </a:xfrm>
          <a:prstGeom prst="rect">
            <a:avLst/>
          </a:prstGeom>
        </p:spPr>
      </p:pic>
      <p:pic>
        <p:nvPicPr>
          <p:cNvPr id="33" name="図 4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840798" y="817462"/>
            <a:ext cx="1371600" cy="4791456"/>
          </a:xfrm>
          <a:prstGeom prst="rect">
            <a:avLst/>
          </a:prstGeom>
        </p:spPr>
      </p:pic>
      <p:pic>
        <p:nvPicPr>
          <p:cNvPr id="34" name="図 5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3583578" y="817462"/>
            <a:ext cx="1371600" cy="4791456"/>
          </a:xfrm>
          <a:prstGeom prst="rect">
            <a:avLst/>
          </a:prstGeom>
        </p:spPr>
      </p:pic>
      <p:pic>
        <p:nvPicPr>
          <p:cNvPr id="35" name="Picture 34"/>
          <p:cNvPicPr>
            <a:picLocks/>
          </p:cNvPicPr>
          <p:nvPr/>
        </p:nvPicPr>
        <p:blipFill rotWithShape="1">
          <a:blip r:embed="rId6"/>
          <a:srcRect t="1585"/>
          <a:stretch/>
        </p:blipFill>
        <p:spPr>
          <a:xfrm>
            <a:off x="4865556" y="817462"/>
            <a:ext cx="1371600" cy="4791456"/>
          </a:xfrm>
          <a:prstGeom prst="rect">
            <a:avLst/>
          </a:prstGeom>
        </p:spPr>
      </p:pic>
      <p:pic>
        <p:nvPicPr>
          <p:cNvPr id="2" name="Picture 1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6161756" y="735026"/>
            <a:ext cx="1371600" cy="47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584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33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saitok2</dc:creator>
  <cp:lastModifiedBy>saitok2</cp:lastModifiedBy>
  <cp:revision>9</cp:revision>
  <dcterms:created xsi:type="dcterms:W3CDTF">2021-09-29T07:39:33Z</dcterms:created>
  <dcterms:modified xsi:type="dcterms:W3CDTF">2021-10-01T03:58:30Z</dcterms:modified>
</cp:coreProperties>
</file>