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65938" cy="91582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" clrIdx="0">
    <p:extLst>
      <p:ext uri="{19B8F6BF-5375-455C-9EA6-DF929625EA0E}">
        <p15:presenceInfo xmlns:p15="http://schemas.microsoft.com/office/powerpoint/2012/main" userId="Author" providerId="None"/>
      </p:ext>
    </p:extLst>
  </p:cmAuthor>
  <p:cmAuthor id="2" name="Author" initials="A [2]" lastIdx="1" clrIdx="1">
    <p:extLst>
      <p:ext uri="{19B8F6BF-5375-455C-9EA6-DF929625EA0E}">
        <p15:presenceInfo xmlns:p15="http://schemas.microsoft.com/office/powerpoint/2012/main" userId="0f0a7e3e5e6829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00" autoAdjust="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8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037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90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80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587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1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30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69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262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764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793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61D60-4D8A-4D05-BF69-5E4B394D04F4}" type="datetimeFigureOut">
              <a:rPr lang="ko-KR" altLang="en-US" smtClean="0"/>
              <a:t>2020-12-19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8B06D-75A8-4FC0-AED6-7FDD1A53B6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719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724440" y="4717536"/>
            <a:ext cx="11111001" cy="905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b="1" dirty="0"/>
              <a:t>Figure S1. </a:t>
            </a:r>
            <a:endParaRPr lang="ko-KR" altLang="en-US" sz="1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C28CF8-97F4-4039-BF23-EA137350ED7F}"/>
              </a:ext>
            </a:extLst>
          </p:cNvPr>
          <p:cNvGrpSpPr/>
          <p:nvPr/>
        </p:nvGrpSpPr>
        <p:grpSpPr>
          <a:xfrm>
            <a:off x="853594" y="768350"/>
            <a:ext cx="10840162" cy="3663620"/>
            <a:chOff x="853594" y="768350"/>
            <a:chExt cx="10840162" cy="3663620"/>
          </a:xfrm>
        </p:grpSpPr>
        <p:graphicFrame>
          <p:nvGraphicFramePr>
            <p:cNvPr id="3" name="개체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4486238"/>
                </p:ext>
              </p:extLst>
            </p:nvPr>
          </p:nvGraphicFramePr>
          <p:xfrm>
            <a:off x="6540500" y="768350"/>
            <a:ext cx="4821238" cy="279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00" name="Prism 9" r:id="rId3" imgW="4820777" imgH="2792995" progId="Prism9.Document">
                    <p:embed/>
                  </p:oleObj>
                </mc:Choice>
                <mc:Fallback>
                  <p:oleObj name="Prism 9" r:id="rId3" imgW="4820777" imgH="2792995" progId="Prism9.Document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540500" y="768350"/>
                          <a:ext cx="4821238" cy="27924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개체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794562"/>
                </p:ext>
              </p:extLst>
            </p:nvPr>
          </p:nvGraphicFramePr>
          <p:xfrm>
            <a:off x="1444625" y="768350"/>
            <a:ext cx="4816475" cy="278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01" name="Prism 9" r:id="rId5" imgW="4816095" imgH="2781109" progId="Prism9.Document">
                    <p:embed/>
                  </p:oleObj>
                </mc:Choice>
                <mc:Fallback>
                  <p:oleObj name="Prism 9" r:id="rId5" imgW="4816095" imgH="2781109" progId="Prism9.Document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44625" y="768350"/>
                          <a:ext cx="4816475" cy="278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560470" y="3693306"/>
              <a:ext cx="449447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/>
                <a:t>Median PFS:</a:t>
              </a:r>
            </a:p>
            <a:p>
              <a:r>
                <a:rPr lang="en-US" altLang="ko-KR" sz="1400" dirty="0"/>
                <a:t>6.2 (CPS&lt;1) vs. 2.3 months (CPS</a:t>
              </a:r>
              <a:r>
                <a:rPr lang="en-US" altLang="ko-KR" sz="1400" u="sng" dirty="0"/>
                <a:t>&gt;</a:t>
              </a:r>
              <a:r>
                <a:rPr lang="en-US" altLang="ko-KR" sz="1400" dirty="0"/>
                <a:t>1) </a:t>
              </a:r>
            </a:p>
            <a:p>
              <a:r>
                <a:rPr lang="en-US" altLang="ko-KR" sz="1400" dirty="0"/>
                <a:t>HR 0.37 [95% CI 0.16–0.85] (p=0.36) </a:t>
              </a:r>
              <a:endParaRPr lang="ko-KR" altLang="en-US" sz="1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64953" y="3693306"/>
              <a:ext cx="462880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/>
                <a:t>Median OS:</a:t>
              </a:r>
            </a:p>
            <a:p>
              <a:r>
                <a:rPr lang="en-US" altLang="ko-KR" sz="1400" dirty="0"/>
                <a:t>14.8 (CPS&lt;1) vs. 15.7 months (CPS</a:t>
              </a:r>
              <a:r>
                <a:rPr lang="en-US" altLang="ko-KR" sz="1400" u="sng" dirty="0"/>
                <a:t>&gt;</a:t>
              </a:r>
              <a:r>
                <a:rPr lang="en-US" altLang="ko-KR" sz="1400" dirty="0"/>
                <a:t>1) </a:t>
              </a:r>
            </a:p>
            <a:p>
              <a:r>
                <a:rPr lang="en-US" altLang="ko-KR" sz="1400" dirty="0"/>
                <a:t>HR 1.10 [95% CI, 0.51–2.21] (p=0.52) </a:t>
              </a:r>
              <a:endParaRPr lang="ko-KR" altLang="en-US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25836" y="2473852"/>
              <a:ext cx="21945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/>
                <a:t>p=0.52, log-rank test</a:t>
              </a:r>
              <a:endParaRPr lang="ko-KR" alt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90299" y="2552513"/>
              <a:ext cx="21945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/>
                <a:t>p=0.36, log-rank test</a:t>
              </a:r>
              <a:endParaRPr lang="ko-KR" altLang="en-US" sz="1400" dirty="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853594" y="768350"/>
              <a:ext cx="573741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A.</a:t>
              </a:r>
              <a:endParaRPr lang="ko-K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6196479" y="768350"/>
              <a:ext cx="573741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B.</a:t>
              </a:r>
              <a:endParaRPr lang="ko-K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891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66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Office 테마</vt:lpstr>
      <vt:lpstr>Prism 9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Angiosarcoma</dc:title>
  <dc:creator>이기쁨(강남)종양내과)</dc:creator>
  <cp:lastModifiedBy>이기쁨(강남)종양내과)</cp:lastModifiedBy>
  <cp:revision>158</cp:revision>
  <cp:lastPrinted>2020-06-25T04:34:10Z</cp:lastPrinted>
  <dcterms:created xsi:type="dcterms:W3CDTF">2020-06-09T01:36:32Z</dcterms:created>
  <dcterms:modified xsi:type="dcterms:W3CDTF">2020-12-19T05:59:30Z</dcterms:modified>
</cp:coreProperties>
</file>