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391" r:id="rId2"/>
  </p:sldIdLst>
  <p:sldSz cx="6840538" cy="6840538"/>
  <p:notesSz cx="6858000" cy="9144000"/>
  <p:defaultTextStyle>
    <a:defPPr>
      <a:defRPr lang="en-US"/>
    </a:defPPr>
    <a:lvl1pPr marL="0" algn="l" defTabSz="656631" rtl="0" eaLnBrk="1" latinLnBrk="0" hangingPunct="1">
      <a:defRPr sz="1293" kern="1200">
        <a:solidFill>
          <a:schemeClr val="tx1"/>
        </a:solidFill>
        <a:latin typeface="+mn-lt"/>
        <a:ea typeface="+mn-ea"/>
        <a:cs typeface="+mn-cs"/>
      </a:defRPr>
    </a:lvl1pPr>
    <a:lvl2pPr marL="328315" algn="l" defTabSz="656631" rtl="0" eaLnBrk="1" latinLnBrk="0" hangingPunct="1">
      <a:defRPr sz="1293" kern="1200">
        <a:solidFill>
          <a:schemeClr val="tx1"/>
        </a:solidFill>
        <a:latin typeface="+mn-lt"/>
        <a:ea typeface="+mn-ea"/>
        <a:cs typeface="+mn-cs"/>
      </a:defRPr>
    </a:lvl2pPr>
    <a:lvl3pPr marL="656631" algn="l" defTabSz="656631" rtl="0" eaLnBrk="1" latinLnBrk="0" hangingPunct="1">
      <a:defRPr sz="1293" kern="1200">
        <a:solidFill>
          <a:schemeClr val="tx1"/>
        </a:solidFill>
        <a:latin typeface="+mn-lt"/>
        <a:ea typeface="+mn-ea"/>
        <a:cs typeface="+mn-cs"/>
      </a:defRPr>
    </a:lvl3pPr>
    <a:lvl4pPr marL="984946" algn="l" defTabSz="656631" rtl="0" eaLnBrk="1" latinLnBrk="0" hangingPunct="1">
      <a:defRPr sz="1293" kern="1200">
        <a:solidFill>
          <a:schemeClr val="tx1"/>
        </a:solidFill>
        <a:latin typeface="+mn-lt"/>
        <a:ea typeface="+mn-ea"/>
        <a:cs typeface="+mn-cs"/>
      </a:defRPr>
    </a:lvl4pPr>
    <a:lvl5pPr marL="1313261" algn="l" defTabSz="656631" rtl="0" eaLnBrk="1" latinLnBrk="0" hangingPunct="1">
      <a:defRPr sz="1293" kern="1200">
        <a:solidFill>
          <a:schemeClr val="tx1"/>
        </a:solidFill>
        <a:latin typeface="+mn-lt"/>
        <a:ea typeface="+mn-ea"/>
        <a:cs typeface="+mn-cs"/>
      </a:defRPr>
    </a:lvl5pPr>
    <a:lvl6pPr marL="1641577" algn="l" defTabSz="656631" rtl="0" eaLnBrk="1" latinLnBrk="0" hangingPunct="1">
      <a:defRPr sz="1293" kern="1200">
        <a:solidFill>
          <a:schemeClr val="tx1"/>
        </a:solidFill>
        <a:latin typeface="+mn-lt"/>
        <a:ea typeface="+mn-ea"/>
        <a:cs typeface="+mn-cs"/>
      </a:defRPr>
    </a:lvl6pPr>
    <a:lvl7pPr marL="1969892" algn="l" defTabSz="656631" rtl="0" eaLnBrk="1" latinLnBrk="0" hangingPunct="1">
      <a:defRPr sz="1293" kern="1200">
        <a:solidFill>
          <a:schemeClr val="tx1"/>
        </a:solidFill>
        <a:latin typeface="+mn-lt"/>
        <a:ea typeface="+mn-ea"/>
        <a:cs typeface="+mn-cs"/>
      </a:defRPr>
    </a:lvl7pPr>
    <a:lvl8pPr marL="2298207" algn="l" defTabSz="656631" rtl="0" eaLnBrk="1" latinLnBrk="0" hangingPunct="1">
      <a:defRPr sz="1293" kern="1200">
        <a:solidFill>
          <a:schemeClr val="tx1"/>
        </a:solidFill>
        <a:latin typeface="+mn-lt"/>
        <a:ea typeface="+mn-ea"/>
        <a:cs typeface="+mn-cs"/>
      </a:defRPr>
    </a:lvl8pPr>
    <a:lvl9pPr marL="2626523" algn="l" defTabSz="656631" rtl="0" eaLnBrk="1" latinLnBrk="0" hangingPunct="1">
      <a:defRPr sz="1293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687"/>
    <p:restoredTop sz="94676"/>
  </p:normalViewPr>
  <p:slideViewPr>
    <p:cSldViewPr snapToGrid="0" snapToObjects="1">
      <p:cViewPr varScale="1">
        <p:scale>
          <a:sx n="146" d="100"/>
          <a:sy n="146" d="100"/>
        </p:scale>
        <p:origin x="166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3041" y="1119505"/>
            <a:ext cx="5814457" cy="2381521"/>
          </a:xfrm>
        </p:spPr>
        <p:txBody>
          <a:bodyPr anchor="b"/>
          <a:lstStyle>
            <a:lvl1pPr algn="ctr">
              <a:defRPr sz="4489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5067" y="3592866"/>
            <a:ext cx="5130404" cy="1651546"/>
          </a:xfrm>
        </p:spPr>
        <p:txBody>
          <a:bodyPr/>
          <a:lstStyle>
            <a:lvl1pPr marL="0" indent="0" algn="ctr">
              <a:buNone/>
              <a:defRPr sz="1795"/>
            </a:lvl1pPr>
            <a:lvl2pPr marL="342031" indent="0" algn="ctr">
              <a:buNone/>
              <a:defRPr sz="1496"/>
            </a:lvl2pPr>
            <a:lvl3pPr marL="684063" indent="0" algn="ctr">
              <a:buNone/>
              <a:defRPr sz="1347"/>
            </a:lvl3pPr>
            <a:lvl4pPr marL="1026094" indent="0" algn="ctr">
              <a:buNone/>
              <a:defRPr sz="1197"/>
            </a:lvl4pPr>
            <a:lvl5pPr marL="1368125" indent="0" algn="ctr">
              <a:buNone/>
              <a:defRPr sz="1197"/>
            </a:lvl5pPr>
            <a:lvl6pPr marL="1710157" indent="0" algn="ctr">
              <a:buNone/>
              <a:defRPr sz="1197"/>
            </a:lvl6pPr>
            <a:lvl7pPr marL="2052188" indent="0" algn="ctr">
              <a:buNone/>
              <a:defRPr sz="1197"/>
            </a:lvl7pPr>
            <a:lvl8pPr marL="2394219" indent="0" algn="ctr">
              <a:buNone/>
              <a:defRPr sz="1197"/>
            </a:lvl8pPr>
            <a:lvl9pPr marL="2736251" indent="0" algn="ctr">
              <a:buNone/>
              <a:defRPr sz="119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58724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289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895260" y="364195"/>
            <a:ext cx="1474991" cy="579704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0288" y="364195"/>
            <a:ext cx="4339466" cy="579704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5505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93429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6725" y="1705386"/>
            <a:ext cx="5899964" cy="2845473"/>
          </a:xfrm>
        </p:spPr>
        <p:txBody>
          <a:bodyPr anchor="b"/>
          <a:lstStyle>
            <a:lvl1pPr>
              <a:defRPr sz="4489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6725" y="4577779"/>
            <a:ext cx="5899964" cy="1496367"/>
          </a:xfrm>
        </p:spPr>
        <p:txBody>
          <a:bodyPr/>
          <a:lstStyle>
            <a:lvl1pPr marL="0" indent="0">
              <a:buNone/>
              <a:defRPr sz="1795">
                <a:solidFill>
                  <a:schemeClr val="tx1"/>
                </a:solidFill>
              </a:defRPr>
            </a:lvl1pPr>
            <a:lvl2pPr marL="342031" indent="0">
              <a:buNone/>
              <a:defRPr sz="1496">
                <a:solidFill>
                  <a:schemeClr val="tx1">
                    <a:tint val="75000"/>
                  </a:schemeClr>
                </a:solidFill>
              </a:defRPr>
            </a:lvl2pPr>
            <a:lvl3pPr marL="684063" indent="0">
              <a:buNone/>
              <a:defRPr sz="1347">
                <a:solidFill>
                  <a:schemeClr val="tx1">
                    <a:tint val="75000"/>
                  </a:schemeClr>
                </a:solidFill>
              </a:defRPr>
            </a:lvl3pPr>
            <a:lvl4pPr marL="1026094" indent="0">
              <a:buNone/>
              <a:defRPr sz="1197">
                <a:solidFill>
                  <a:schemeClr val="tx1">
                    <a:tint val="75000"/>
                  </a:schemeClr>
                </a:solidFill>
              </a:defRPr>
            </a:lvl4pPr>
            <a:lvl5pPr marL="1368125" indent="0">
              <a:buNone/>
              <a:defRPr sz="1197">
                <a:solidFill>
                  <a:schemeClr val="tx1">
                    <a:tint val="75000"/>
                  </a:schemeClr>
                </a:solidFill>
              </a:defRPr>
            </a:lvl5pPr>
            <a:lvl6pPr marL="1710157" indent="0">
              <a:buNone/>
              <a:defRPr sz="1197">
                <a:solidFill>
                  <a:schemeClr val="tx1">
                    <a:tint val="75000"/>
                  </a:schemeClr>
                </a:solidFill>
              </a:defRPr>
            </a:lvl6pPr>
            <a:lvl7pPr marL="2052188" indent="0">
              <a:buNone/>
              <a:defRPr sz="1197">
                <a:solidFill>
                  <a:schemeClr val="tx1">
                    <a:tint val="75000"/>
                  </a:schemeClr>
                </a:solidFill>
              </a:defRPr>
            </a:lvl7pPr>
            <a:lvl8pPr marL="2394219" indent="0">
              <a:buNone/>
              <a:defRPr sz="1197">
                <a:solidFill>
                  <a:schemeClr val="tx1">
                    <a:tint val="75000"/>
                  </a:schemeClr>
                </a:solidFill>
              </a:defRPr>
            </a:lvl8pPr>
            <a:lvl9pPr marL="2736251" indent="0">
              <a:buNone/>
              <a:defRPr sz="119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69250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0287" y="1820976"/>
            <a:ext cx="2907229" cy="434025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63022" y="1820976"/>
            <a:ext cx="2907229" cy="434025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1188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178" y="364197"/>
            <a:ext cx="5899964" cy="132218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179" y="1676882"/>
            <a:ext cx="2893868" cy="821814"/>
          </a:xfrm>
        </p:spPr>
        <p:txBody>
          <a:bodyPr anchor="b"/>
          <a:lstStyle>
            <a:lvl1pPr marL="0" indent="0">
              <a:buNone/>
              <a:defRPr sz="1795" b="1"/>
            </a:lvl1pPr>
            <a:lvl2pPr marL="342031" indent="0">
              <a:buNone/>
              <a:defRPr sz="1496" b="1"/>
            </a:lvl2pPr>
            <a:lvl3pPr marL="684063" indent="0">
              <a:buNone/>
              <a:defRPr sz="1347" b="1"/>
            </a:lvl3pPr>
            <a:lvl4pPr marL="1026094" indent="0">
              <a:buNone/>
              <a:defRPr sz="1197" b="1"/>
            </a:lvl4pPr>
            <a:lvl5pPr marL="1368125" indent="0">
              <a:buNone/>
              <a:defRPr sz="1197" b="1"/>
            </a:lvl5pPr>
            <a:lvl6pPr marL="1710157" indent="0">
              <a:buNone/>
              <a:defRPr sz="1197" b="1"/>
            </a:lvl6pPr>
            <a:lvl7pPr marL="2052188" indent="0">
              <a:buNone/>
              <a:defRPr sz="1197" b="1"/>
            </a:lvl7pPr>
            <a:lvl8pPr marL="2394219" indent="0">
              <a:buNone/>
              <a:defRPr sz="1197" b="1"/>
            </a:lvl8pPr>
            <a:lvl9pPr marL="2736251" indent="0">
              <a:buNone/>
              <a:defRPr sz="119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1179" y="2498697"/>
            <a:ext cx="2893868" cy="367520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63023" y="1676882"/>
            <a:ext cx="2908120" cy="821814"/>
          </a:xfrm>
        </p:spPr>
        <p:txBody>
          <a:bodyPr anchor="b"/>
          <a:lstStyle>
            <a:lvl1pPr marL="0" indent="0">
              <a:buNone/>
              <a:defRPr sz="1795" b="1"/>
            </a:lvl1pPr>
            <a:lvl2pPr marL="342031" indent="0">
              <a:buNone/>
              <a:defRPr sz="1496" b="1"/>
            </a:lvl2pPr>
            <a:lvl3pPr marL="684063" indent="0">
              <a:buNone/>
              <a:defRPr sz="1347" b="1"/>
            </a:lvl3pPr>
            <a:lvl4pPr marL="1026094" indent="0">
              <a:buNone/>
              <a:defRPr sz="1197" b="1"/>
            </a:lvl4pPr>
            <a:lvl5pPr marL="1368125" indent="0">
              <a:buNone/>
              <a:defRPr sz="1197" b="1"/>
            </a:lvl5pPr>
            <a:lvl6pPr marL="1710157" indent="0">
              <a:buNone/>
              <a:defRPr sz="1197" b="1"/>
            </a:lvl6pPr>
            <a:lvl7pPr marL="2052188" indent="0">
              <a:buNone/>
              <a:defRPr sz="1197" b="1"/>
            </a:lvl7pPr>
            <a:lvl8pPr marL="2394219" indent="0">
              <a:buNone/>
              <a:defRPr sz="1197" b="1"/>
            </a:lvl8pPr>
            <a:lvl9pPr marL="2736251" indent="0">
              <a:buNone/>
              <a:defRPr sz="119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63023" y="2498697"/>
            <a:ext cx="2908120" cy="367520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66175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64753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68031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178" y="456036"/>
            <a:ext cx="2206252" cy="1596126"/>
          </a:xfrm>
        </p:spPr>
        <p:txBody>
          <a:bodyPr anchor="b"/>
          <a:lstStyle>
            <a:lvl1pPr>
              <a:defRPr sz="239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08120" y="984912"/>
            <a:ext cx="3463022" cy="4861216"/>
          </a:xfrm>
        </p:spPr>
        <p:txBody>
          <a:bodyPr/>
          <a:lstStyle>
            <a:lvl1pPr>
              <a:defRPr sz="2394"/>
            </a:lvl1pPr>
            <a:lvl2pPr>
              <a:defRPr sz="2095"/>
            </a:lvl2pPr>
            <a:lvl3pPr>
              <a:defRPr sz="1795"/>
            </a:lvl3pPr>
            <a:lvl4pPr>
              <a:defRPr sz="1496"/>
            </a:lvl4pPr>
            <a:lvl5pPr>
              <a:defRPr sz="1496"/>
            </a:lvl5pPr>
            <a:lvl6pPr>
              <a:defRPr sz="1496"/>
            </a:lvl6pPr>
            <a:lvl7pPr>
              <a:defRPr sz="1496"/>
            </a:lvl7pPr>
            <a:lvl8pPr>
              <a:defRPr sz="1496"/>
            </a:lvl8pPr>
            <a:lvl9pPr>
              <a:defRPr sz="1496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1178" y="2052161"/>
            <a:ext cx="2206252" cy="3801883"/>
          </a:xfrm>
        </p:spPr>
        <p:txBody>
          <a:bodyPr/>
          <a:lstStyle>
            <a:lvl1pPr marL="0" indent="0">
              <a:buNone/>
              <a:defRPr sz="1197"/>
            </a:lvl1pPr>
            <a:lvl2pPr marL="342031" indent="0">
              <a:buNone/>
              <a:defRPr sz="1047"/>
            </a:lvl2pPr>
            <a:lvl3pPr marL="684063" indent="0">
              <a:buNone/>
              <a:defRPr sz="898"/>
            </a:lvl3pPr>
            <a:lvl4pPr marL="1026094" indent="0">
              <a:buNone/>
              <a:defRPr sz="748"/>
            </a:lvl4pPr>
            <a:lvl5pPr marL="1368125" indent="0">
              <a:buNone/>
              <a:defRPr sz="748"/>
            </a:lvl5pPr>
            <a:lvl6pPr marL="1710157" indent="0">
              <a:buNone/>
              <a:defRPr sz="748"/>
            </a:lvl6pPr>
            <a:lvl7pPr marL="2052188" indent="0">
              <a:buNone/>
              <a:defRPr sz="748"/>
            </a:lvl7pPr>
            <a:lvl8pPr marL="2394219" indent="0">
              <a:buNone/>
              <a:defRPr sz="748"/>
            </a:lvl8pPr>
            <a:lvl9pPr marL="2736251" indent="0">
              <a:buNone/>
              <a:defRPr sz="748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39544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178" y="456036"/>
            <a:ext cx="2206252" cy="1596126"/>
          </a:xfrm>
        </p:spPr>
        <p:txBody>
          <a:bodyPr anchor="b"/>
          <a:lstStyle>
            <a:lvl1pPr>
              <a:defRPr sz="239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08120" y="984912"/>
            <a:ext cx="3463022" cy="4861216"/>
          </a:xfrm>
        </p:spPr>
        <p:txBody>
          <a:bodyPr anchor="t"/>
          <a:lstStyle>
            <a:lvl1pPr marL="0" indent="0">
              <a:buNone/>
              <a:defRPr sz="2394"/>
            </a:lvl1pPr>
            <a:lvl2pPr marL="342031" indent="0">
              <a:buNone/>
              <a:defRPr sz="2095"/>
            </a:lvl2pPr>
            <a:lvl3pPr marL="684063" indent="0">
              <a:buNone/>
              <a:defRPr sz="1795"/>
            </a:lvl3pPr>
            <a:lvl4pPr marL="1026094" indent="0">
              <a:buNone/>
              <a:defRPr sz="1496"/>
            </a:lvl4pPr>
            <a:lvl5pPr marL="1368125" indent="0">
              <a:buNone/>
              <a:defRPr sz="1496"/>
            </a:lvl5pPr>
            <a:lvl6pPr marL="1710157" indent="0">
              <a:buNone/>
              <a:defRPr sz="1496"/>
            </a:lvl6pPr>
            <a:lvl7pPr marL="2052188" indent="0">
              <a:buNone/>
              <a:defRPr sz="1496"/>
            </a:lvl7pPr>
            <a:lvl8pPr marL="2394219" indent="0">
              <a:buNone/>
              <a:defRPr sz="1496"/>
            </a:lvl8pPr>
            <a:lvl9pPr marL="2736251" indent="0">
              <a:buNone/>
              <a:defRPr sz="1496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1178" y="2052161"/>
            <a:ext cx="2206252" cy="3801883"/>
          </a:xfrm>
        </p:spPr>
        <p:txBody>
          <a:bodyPr/>
          <a:lstStyle>
            <a:lvl1pPr marL="0" indent="0">
              <a:buNone/>
              <a:defRPr sz="1197"/>
            </a:lvl1pPr>
            <a:lvl2pPr marL="342031" indent="0">
              <a:buNone/>
              <a:defRPr sz="1047"/>
            </a:lvl2pPr>
            <a:lvl3pPr marL="684063" indent="0">
              <a:buNone/>
              <a:defRPr sz="898"/>
            </a:lvl3pPr>
            <a:lvl4pPr marL="1026094" indent="0">
              <a:buNone/>
              <a:defRPr sz="748"/>
            </a:lvl4pPr>
            <a:lvl5pPr marL="1368125" indent="0">
              <a:buNone/>
              <a:defRPr sz="748"/>
            </a:lvl5pPr>
            <a:lvl6pPr marL="1710157" indent="0">
              <a:buNone/>
              <a:defRPr sz="748"/>
            </a:lvl6pPr>
            <a:lvl7pPr marL="2052188" indent="0">
              <a:buNone/>
              <a:defRPr sz="748"/>
            </a:lvl7pPr>
            <a:lvl8pPr marL="2394219" indent="0">
              <a:buNone/>
              <a:defRPr sz="748"/>
            </a:lvl8pPr>
            <a:lvl9pPr marL="2736251" indent="0">
              <a:buNone/>
              <a:defRPr sz="748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3973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0287" y="364197"/>
            <a:ext cx="5899964" cy="13221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0287" y="1820976"/>
            <a:ext cx="5899964" cy="434025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0287" y="6340167"/>
            <a:ext cx="1539121" cy="36419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9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946279-6A3A-0B49-9BB0-526B6FF0991D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65928" y="6340167"/>
            <a:ext cx="2308682" cy="36419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9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31130" y="6340167"/>
            <a:ext cx="1539121" cy="36419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9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C4B49F-17EC-854B-A7F5-0BECC9E842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298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4063" rtl="0" eaLnBrk="1" latinLnBrk="0" hangingPunct="1">
        <a:lnSpc>
          <a:spcPct val="90000"/>
        </a:lnSpc>
        <a:spcBef>
          <a:spcPct val="0"/>
        </a:spcBef>
        <a:buNone/>
        <a:defRPr sz="329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016" indent="-171016" algn="l" defTabSz="684063" rtl="0" eaLnBrk="1" latinLnBrk="0" hangingPunct="1">
        <a:lnSpc>
          <a:spcPct val="90000"/>
        </a:lnSpc>
        <a:spcBef>
          <a:spcPts val="748"/>
        </a:spcBef>
        <a:buFont typeface="Arial" panose="020B0604020202020204" pitchFamily="34" charset="0"/>
        <a:buChar char="•"/>
        <a:defRPr sz="2095" kern="1200">
          <a:solidFill>
            <a:schemeClr val="tx1"/>
          </a:solidFill>
          <a:latin typeface="+mn-lt"/>
          <a:ea typeface="+mn-ea"/>
          <a:cs typeface="+mn-cs"/>
        </a:defRPr>
      </a:lvl1pPr>
      <a:lvl2pPr marL="513047" indent="-171016" algn="l" defTabSz="684063" rtl="0" eaLnBrk="1" latinLnBrk="0" hangingPunct="1">
        <a:lnSpc>
          <a:spcPct val="90000"/>
        </a:lnSpc>
        <a:spcBef>
          <a:spcPts val="374"/>
        </a:spcBef>
        <a:buFont typeface="Arial" panose="020B0604020202020204" pitchFamily="34" charset="0"/>
        <a:buChar char="•"/>
        <a:defRPr sz="1795" kern="1200">
          <a:solidFill>
            <a:schemeClr val="tx1"/>
          </a:solidFill>
          <a:latin typeface="+mn-lt"/>
          <a:ea typeface="+mn-ea"/>
          <a:cs typeface="+mn-cs"/>
        </a:defRPr>
      </a:lvl2pPr>
      <a:lvl3pPr marL="855078" indent="-171016" algn="l" defTabSz="684063" rtl="0" eaLnBrk="1" latinLnBrk="0" hangingPunct="1">
        <a:lnSpc>
          <a:spcPct val="90000"/>
        </a:lnSpc>
        <a:spcBef>
          <a:spcPts val="374"/>
        </a:spcBef>
        <a:buFont typeface="Arial" panose="020B0604020202020204" pitchFamily="34" charset="0"/>
        <a:buChar char="•"/>
        <a:defRPr sz="1496" kern="1200">
          <a:solidFill>
            <a:schemeClr val="tx1"/>
          </a:solidFill>
          <a:latin typeface="+mn-lt"/>
          <a:ea typeface="+mn-ea"/>
          <a:cs typeface="+mn-cs"/>
        </a:defRPr>
      </a:lvl3pPr>
      <a:lvl4pPr marL="1197110" indent="-171016" algn="l" defTabSz="684063" rtl="0" eaLnBrk="1" latinLnBrk="0" hangingPunct="1">
        <a:lnSpc>
          <a:spcPct val="90000"/>
        </a:lnSpc>
        <a:spcBef>
          <a:spcPts val="374"/>
        </a:spcBef>
        <a:buFont typeface="Arial" panose="020B0604020202020204" pitchFamily="34" charset="0"/>
        <a:buChar char="•"/>
        <a:defRPr sz="1347" kern="1200">
          <a:solidFill>
            <a:schemeClr val="tx1"/>
          </a:solidFill>
          <a:latin typeface="+mn-lt"/>
          <a:ea typeface="+mn-ea"/>
          <a:cs typeface="+mn-cs"/>
        </a:defRPr>
      </a:lvl4pPr>
      <a:lvl5pPr marL="1539141" indent="-171016" algn="l" defTabSz="684063" rtl="0" eaLnBrk="1" latinLnBrk="0" hangingPunct="1">
        <a:lnSpc>
          <a:spcPct val="90000"/>
        </a:lnSpc>
        <a:spcBef>
          <a:spcPts val="374"/>
        </a:spcBef>
        <a:buFont typeface="Arial" panose="020B0604020202020204" pitchFamily="34" charset="0"/>
        <a:buChar char="•"/>
        <a:defRPr sz="1347" kern="1200">
          <a:solidFill>
            <a:schemeClr val="tx1"/>
          </a:solidFill>
          <a:latin typeface="+mn-lt"/>
          <a:ea typeface="+mn-ea"/>
          <a:cs typeface="+mn-cs"/>
        </a:defRPr>
      </a:lvl5pPr>
      <a:lvl6pPr marL="1881172" indent="-171016" algn="l" defTabSz="684063" rtl="0" eaLnBrk="1" latinLnBrk="0" hangingPunct="1">
        <a:lnSpc>
          <a:spcPct val="90000"/>
        </a:lnSpc>
        <a:spcBef>
          <a:spcPts val="374"/>
        </a:spcBef>
        <a:buFont typeface="Arial" panose="020B0604020202020204" pitchFamily="34" charset="0"/>
        <a:buChar char="•"/>
        <a:defRPr sz="1347" kern="1200">
          <a:solidFill>
            <a:schemeClr val="tx1"/>
          </a:solidFill>
          <a:latin typeface="+mn-lt"/>
          <a:ea typeface="+mn-ea"/>
          <a:cs typeface="+mn-cs"/>
        </a:defRPr>
      </a:lvl6pPr>
      <a:lvl7pPr marL="2223204" indent="-171016" algn="l" defTabSz="684063" rtl="0" eaLnBrk="1" latinLnBrk="0" hangingPunct="1">
        <a:lnSpc>
          <a:spcPct val="90000"/>
        </a:lnSpc>
        <a:spcBef>
          <a:spcPts val="374"/>
        </a:spcBef>
        <a:buFont typeface="Arial" panose="020B0604020202020204" pitchFamily="34" charset="0"/>
        <a:buChar char="•"/>
        <a:defRPr sz="1347" kern="1200">
          <a:solidFill>
            <a:schemeClr val="tx1"/>
          </a:solidFill>
          <a:latin typeface="+mn-lt"/>
          <a:ea typeface="+mn-ea"/>
          <a:cs typeface="+mn-cs"/>
        </a:defRPr>
      </a:lvl7pPr>
      <a:lvl8pPr marL="2565235" indent="-171016" algn="l" defTabSz="684063" rtl="0" eaLnBrk="1" latinLnBrk="0" hangingPunct="1">
        <a:lnSpc>
          <a:spcPct val="90000"/>
        </a:lnSpc>
        <a:spcBef>
          <a:spcPts val="374"/>
        </a:spcBef>
        <a:buFont typeface="Arial" panose="020B0604020202020204" pitchFamily="34" charset="0"/>
        <a:buChar char="•"/>
        <a:defRPr sz="1347" kern="1200">
          <a:solidFill>
            <a:schemeClr val="tx1"/>
          </a:solidFill>
          <a:latin typeface="+mn-lt"/>
          <a:ea typeface="+mn-ea"/>
          <a:cs typeface="+mn-cs"/>
        </a:defRPr>
      </a:lvl8pPr>
      <a:lvl9pPr marL="2907266" indent="-171016" algn="l" defTabSz="684063" rtl="0" eaLnBrk="1" latinLnBrk="0" hangingPunct="1">
        <a:lnSpc>
          <a:spcPct val="90000"/>
        </a:lnSpc>
        <a:spcBef>
          <a:spcPts val="374"/>
        </a:spcBef>
        <a:buFont typeface="Arial" panose="020B0604020202020204" pitchFamily="34" charset="0"/>
        <a:buChar char="•"/>
        <a:defRPr sz="134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4063" rtl="0" eaLnBrk="1" latinLnBrk="0" hangingPunct="1">
        <a:defRPr sz="1347" kern="1200">
          <a:solidFill>
            <a:schemeClr val="tx1"/>
          </a:solidFill>
          <a:latin typeface="+mn-lt"/>
          <a:ea typeface="+mn-ea"/>
          <a:cs typeface="+mn-cs"/>
        </a:defRPr>
      </a:lvl1pPr>
      <a:lvl2pPr marL="342031" algn="l" defTabSz="684063" rtl="0" eaLnBrk="1" latinLnBrk="0" hangingPunct="1">
        <a:defRPr sz="1347" kern="1200">
          <a:solidFill>
            <a:schemeClr val="tx1"/>
          </a:solidFill>
          <a:latin typeface="+mn-lt"/>
          <a:ea typeface="+mn-ea"/>
          <a:cs typeface="+mn-cs"/>
        </a:defRPr>
      </a:lvl2pPr>
      <a:lvl3pPr marL="684063" algn="l" defTabSz="684063" rtl="0" eaLnBrk="1" latinLnBrk="0" hangingPunct="1">
        <a:defRPr sz="1347" kern="1200">
          <a:solidFill>
            <a:schemeClr val="tx1"/>
          </a:solidFill>
          <a:latin typeface="+mn-lt"/>
          <a:ea typeface="+mn-ea"/>
          <a:cs typeface="+mn-cs"/>
        </a:defRPr>
      </a:lvl3pPr>
      <a:lvl4pPr marL="1026094" algn="l" defTabSz="684063" rtl="0" eaLnBrk="1" latinLnBrk="0" hangingPunct="1">
        <a:defRPr sz="1347" kern="1200">
          <a:solidFill>
            <a:schemeClr val="tx1"/>
          </a:solidFill>
          <a:latin typeface="+mn-lt"/>
          <a:ea typeface="+mn-ea"/>
          <a:cs typeface="+mn-cs"/>
        </a:defRPr>
      </a:lvl4pPr>
      <a:lvl5pPr marL="1368125" algn="l" defTabSz="684063" rtl="0" eaLnBrk="1" latinLnBrk="0" hangingPunct="1">
        <a:defRPr sz="1347" kern="1200">
          <a:solidFill>
            <a:schemeClr val="tx1"/>
          </a:solidFill>
          <a:latin typeface="+mn-lt"/>
          <a:ea typeface="+mn-ea"/>
          <a:cs typeface="+mn-cs"/>
        </a:defRPr>
      </a:lvl5pPr>
      <a:lvl6pPr marL="1710157" algn="l" defTabSz="684063" rtl="0" eaLnBrk="1" latinLnBrk="0" hangingPunct="1">
        <a:defRPr sz="1347" kern="1200">
          <a:solidFill>
            <a:schemeClr val="tx1"/>
          </a:solidFill>
          <a:latin typeface="+mn-lt"/>
          <a:ea typeface="+mn-ea"/>
          <a:cs typeface="+mn-cs"/>
        </a:defRPr>
      </a:lvl6pPr>
      <a:lvl7pPr marL="2052188" algn="l" defTabSz="684063" rtl="0" eaLnBrk="1" latinLnBrk="0" hangingPunct="1">
        <a:defRPr sz="1347" kern="1200">
          <a:solidFill>
            <a:schemeClr val="tx1"/>
          </a:solidFill>
          <a:latin typeface="+mn-lt"/>
          <a:ea typeface="+mn-ea"/>
          <a:cs typeface="+mn-cs"/>
        </a:defRPr>
      </a:lvl7pPr>
      <a:lvl8pPr marL="2394219" algn="l" defTabSz="684063" rtl="0" eaLnBrk="1" latinLnBrk="0" hangingPunct="1">
        <a:defRPr sz="1347" kern="1200">
          <a:solidFill>
            <a:schemeClr val="tx1"/>
          </a:solidFill>
          <a:latin typeface="+mn-lt"/>
          <a:ea typeface="+mn-ea"/>
          <a:cs typeface="+mn-cs"/>
        </a:defRPr>
      </a:lvl8pPr>
      <a:lvl9pPr marL="2736251" algn="l" defTabSz="684063" rtl="0" eaLnBrk="1" latinLnBrk="0" hangingPunct="1">
        <a:defRPr sz="134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8CE4D440-5440-2741-984E-EA4CD56E8E00}"/>
              </a:ext>
            </a:extLst>
          </p:cNvPr>
          <p:cNvCxnSpPr>
            <a:cxnSpLocks/>
          </p:cNvCxnSpPr>
          <p:nvPr/>
        </p:nvCxnSpPr>
        <p:spPr>
          <a:xfrm flipH="1">
            <a:off x="3248861" y="1392679"/>
            <a:ext cx="5005" cy="352382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1133477" y="918740"/>
            <a:ext cx="4230769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All PCI procedures in </a:t>
            </a:r>
            <a:r>
              <a:rPr lang="en-US" sz="1200" dirty="0" err="1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Morriston</a:t>
            </a:r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 Cardiac Centre </a:t>
            </a:r>
          </a:p>
          <a:p>
            <a:pPr algn="ctr"/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2017-2021 (n=6,740)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7271D859-5053-D641-A8E9-6EC381890F83}"/>
              </a:ext>
            </a:extLst>
          </p:cNvPr>
          <p:cNvSpPr txBox="1"/>
          <p:nvPr/>
        </p:nvSpPr>
        <p:spPr>
          <a:xfrm>
            <a:off x="1810289" y="4916506"/>
            <a:ext cx="2990400" cy="2769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Bifurcation study population (n=732)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CDBCDEFA-9225-534F-A3E6-B71F73D4620F}"/>
              </a:ext>
            </a:extLst>
          </p:cNvPr>
          <p:cNvSpPr txBox="1"/>
          <p:nvPr/>
        </p:nvSpPr>
        <p:spPr>
          <a:xfrm>
            <a:off x="3956584" y="2795115"/>
            <a:ext cx="2069559" cy="46166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STEMI removed</a:t>
            </a:r>
          </a:p>
          <a:p>
            <a:pPr algn="ctr"/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(n=414)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DC58C578-01F1-FB40-ADE3-3F90AB61C140}"/>
              </a:ext>
            </a:extLst>
          </p:cNvPr>
          <p:cNvSpPr/>
          <p:nvPr/>
        </p:nvSpPr>
        <p:spPr>
          <a:xfrm>
            <a:off x="513806" y="6074518"/>
            <a:ext cx="5609269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1200" b="1" dirty="0">
                <a:latin typeface="Century Gothic" charset="0"/>
                <a:ea typeface="Century Gothic" charset="0"/>
                <a:cs typeface="Century Gothic" charset="0"/>
              </a:rPr>
              <a:t>Supplementary Figure S1: </a:t>
            </a:r>
            <a:r>
              <a:rPr lang="en-GB" sz="1200" dirty="0">
                <a:latin typeface="Century Gothic" charset="0"/>
                <a:ea typeface="Century Gothic" charset="0"/>
                <a:cs typeface="Century Gothic" charset="0"/>
              </a:rPr>
              <a:t>Consort flow diagram for study population</a:t>
            </a:r>
            <a:endParaRPr lang="en-US" sz="1200" dirty="0">
              <a:latin typeface="Century Gothic" panose="020B0502020202020204" pitchFamily="34" charset="0"/>
              <a:ea typeface="Century Gothic" charset="0"/>
              <a:cs typeface="Century Gothic" charset="0"/>
            </a:endParaRPr>
          </a:p>
        </p:txBody>
      </p: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4229E6FF-3972-824F-B28D-90EB7FB79286}"/>
              </a:ext>
            </a:extLst>
          </p:cNvPr>
          <p:cNvCxnSpPr>
            <a:cxnSpLocks/>
          </p:cNvCxnSpPr>
          <p:nvPr/>
        </p:nvCxnSpPr>
        <p:spPr>
          <a:xfrm>
            <a:off x="3248861" y="3110834"/>
            <a:ext cx="707722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CDBCDEFA-9225-534F-A3E6-B71F73D4620F}"/>
              </a:ext>
            </a:extLst>
          </p:cNvPr>
          <p:cNvSpPr txBox="1"/>
          <p:nvPr/>
        </p:nvSpPr>
        <p:spPr>
          <a:xfrm>
            <a:off x="3956583" y="1887197"/>
            <a:ext cx="2069559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Non-bifurcation cases removed </a:t>
            </a:r>
          </a:p>
          <a:p>
            <a:pPr algn="ctr"/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(n=5,570)</a:t>
            </a:r>
          </a:p>
        </p:txBody>
      </p: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4229E6FF-3972-824F-B28D-90EB7FB79286}"/>
              </a:ext>
            </a:extLst>
          </p:cNvPr>
          <p:cNvCxnSpPr>
            <a:cxnSpLocks/>
          </p:cNvCxnSpPr>
          <p:nvPr/>
        </p:nvCxnSpPr>
        <p:spPr>
          <a:xfrm>
            <a:off x="3248860" y="2098008"/>
            <a:ext cx="707722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0A84B4EE-A496-5F45-991C-653586B0F9C7}"/>
              </a:ext>
            </a:extLst>
          </p:cNvPr>
          <p:cNvSpPr txBox="1"/>
          <p:nvPr/>
        </p:nvSpPr>
        <p:spPr>
          <a:xfrm>
            <a:off x="3956583" y="3572929"/>
            <a:ext cx="2069559" cy="64633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Cardiogenic shock pre-procedure removed</a:t>
            </a:r>
          </a:p>
          <a:p>
            <a:pPr algn="ctr"/>
            <a:r>
              <a:rPr lang="en-US" sz="1200" dirty="0">
                <a:latin typeface="Century Gothic" panose="020B0502020202020204" pitchFamily="34" charset="0"/>
                <a:ea typeface="Century Gothic" charset="0"/>
                <a:cs typeface="Century Gothic" charset="0"/>
              </a:rPr>
              <a:t>(n=24)</a:t>
            </a:r>
          </a:p>
        </p:txBody>
      </p: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A2235266-D8CC-4B4D-9828-0239C10E7151}"/>
              </a:ext>
            </a:extLst>
          </p:cNvPr>
          <p:cNvCxnSpPr>
            <a:cxnSpLocks/>
          </p:cNvCxnSpPr>
          <p:nvPr/>
        </p:nvCxnSpPr>
        <p:spPr>
          <a:xfrm>
            <a:off x="3248860" y="3888648"/>
            <a:ext cx="707722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098046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78</TotalTime>
  <Words>55</Words>
  <Application>Microsoft Macintosh PowerPoint</Application>
  <PresentationFormat>Custom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 Kinnaird</dc:creator>
  <cp:lastModifiedBy>Majd Protty</cp:lastModifiedBy>
  <cp:revision>15</cp:revision>
  <dcterms:created xsi:type="dcterms:W3CDTF">2019-02-10T00:56:35Z</dcterms:created>
  <dcterms:modified xsi:type="dcterms:W3CDTF">2023-01-03T17:21:21Z</dcterms:modified>
</cp:coreProperties>
</file>

<file path=docProps/thumbnail.jpeg>
</file>