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91" r:id="rId2"/>
  </p:sldIdLst>
  <p:sldSz cx="6840538" cy="6840538"/>
  <p:notesSz cx="6858000" cy="9144000"/>
  <p:defaultTextStyle>
    <a:defPPr>
      <a:defRPr lang="en-US"/>
    </a:defPPr>
    <a:lvl1pPr marL="0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1pPr>
    <a:lvl2pPr marL="328315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2pPr>
    <a:lvl3pPr marL="656631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3pPr>
    <a:lvl4pPr marL="984946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4pPr>
    <a:lvl5pPr marL="1313261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5pPr>
    <a:lvl6pPr marL="1641577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6pPr>
    <a:lvl7pPr marL="1969892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7pPr>
    <a:lvl8pPr marL="2298207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8pPr>
    <a:lvl9pPr marL="2626523" algn="l" defTabSz="656631" rtl="0" eaLnBrk="1" latinLnBrk="0" hangingPunct="1">
      <a:defRPr sz="129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7"/>
    <p:restoredTop sz="94676"/>
  </p:normalViewPr>
  <p:slideViewPr>
    <p:cSldViewPr snapToGrid="0" snapToObjects="1">
      <p:cViewPr varScale="1">
        <p:scale>
          <a:sx n="146" d="100"/>
          <a:sy n="146" d="100"/>
        </p:scale>
        <p:origin x="1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119505"/>
            <a:ext cx="5814457" cy="238152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3592866"/>
            <a:ext cx="5130404" cy="1651546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7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364195"/>
            <a:ext cx="1474991" cy="57970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364195"/>
            <a:ext cx="4339466" cy="579704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50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42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1705386"/>
            <a:ext cx="5899964" cy="2845473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4577779"/>
            <a:ext cx="5899964" cy="1496367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25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1820976"/>
            <a:ext cx="2907229" cy="4340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1820976"/>
            <a:ext cx="2907229" cy="434025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118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364197"/>
            <a:ext cx="5899964" cy="13221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1676882"/>
            <a:ext cx="2893868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2498697"/>
            <a:ext cx="2893868" cy="36752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1676882"/>
            <a:ext cx="2908120" cy="82181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2498697"/>
            <a:ext cx="2908120" cy="367520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1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475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0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984912"/>
            <a:ext cx="3463022" cy="4861216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5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456036"/>
            <a:ext cx="2206252" cy="159612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984912"/>
            <a:ext cx="3463022" cy="4861216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2052161"/>
            <a:ext cx="2206252" cy="3801883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9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364197"/>
            <a:ext cx="5899964" cy="1322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1820976"/>
            <a:ext cx="5899964" cy="4340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6279-6A3A-0B49-9BB0-526B6FF0991D}" type="datetimeFigureOut">
              <a:rPr lang="en-US" smtClean="0"/>
              <a:t>1/3/23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6340167"/>
            <a:ext cx="2308682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6340167"/>
            <a:ext cx="1539121" cy="36419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4B49F-17EC-854B-A7F5-0BECC9E8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8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CE4D440-5440-2741-984E-EA4CD56E8E00}"/>
              </a:ext>
            </a:extLst>
          </p:cNvPr>
          <p:cNvCxnSpPr>
            <a:cxnSpLocks/>
          </p:cNvCxnSpPr>
          <p:nvPr/>
        </p:nvCxnSpPr>
        <p:spPr>
          <a:xfrm flipH="1">
            <a:off x="3248861" y="1392679"/>
            <a:ext cx="5005" cy="35238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3477" y="918740"/>
            <a:ext cx="423076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All PCI procedures in </a:t>
            </a:r>
            <a:r>
              <a:rPr lang="en-US" sz="1200" dirty="0" err="1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Morriston</a:t>
            </a:r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 Cardiac Centre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2017-2021 (n=6,740)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271D859-5053-D641-A8E9-6EC381890F83}"/>
              </a:ext>
            </a:extLst>
          </p:cNvPr>
          <p:cNvSpPr txBox="1"/>
          <p:nvPr/>
        </p:nvSpPr>
        <p:spPr>
          <a:xfrm>
            <a:off x="1810289" y="4916506"/>
            <a:ext cx="2990400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Bifurcation study population (n=732)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BCDEFA-9225-534F-A3E6-B71F73D4620F}"/>
              </a:ext>
            </a:extLst>
          </p:cNvPr>
          <p:cNvSpPr txBox="1"/>
          <p:nvPr/>
        </p:nvSpPr>
        <p:spPr>
          <a:xfrm>
            <a:off x="3956584" y="2795115"/>
            <a:ext cx="20695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STEMI removed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(n=414)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58C578-01F1-FB40-ADE3-3F90AB61C140}"/>
              </a:ext>
            </a:extLst>
          </p:cNvPr>
          <p:cNvSpPr/>
          <p:nvPr/>
        </p:nvSpPr>
        <p:spPr>
          <a:xfrm>
            <a:off x="513806" y="6074518"/>
            <a:ext cx="56092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latin typeface="Century Gothic" charset="0"/>
                <a:ea typeface="Century Gothic" charset="0"/>
                <a:cs typeface="Century Gothic" charset="0"/>
              </a:rPr>
              <a:t>Supplementary Figure S1: </a:t>
            </a:r>
            <a:r>
              <a:rPr lang="en-GB" sz="1200" dirty="0">
                <a:latin typeface="Century Gothic" charset="0"/>
                <a:ea typeface="Century Gothic" charset="0"/>
                <a:cs typeface="Century Gothic" charset="0"/>
              </a:rPr>
              <a:t>Consort flow diagram for study population</a:t>
            </a:r>
            <a:endParaRPr lang="en-US" sz="1200" dirty="0">
              <a:latin typeface="Century Gothic" panose="020B0502020202020204" pitchFamily="34" charset="0"/>
              <a:ea typeface="Century Gothic" charset="0"/>
              <a:cs typeface="Century Gothic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29E6FF-3972-824F-B28D-90EB7FB79286}"/>
              </a:ext>
            </a:extLst>
          </p:cNvPr>
          <p:cNvCxnSpPr>
            <a:cxnSpLocks/>
          </p:cNvCxnSpPr>
          <p:nvPr/>
        </p:nvCxnSpPr>
        <p:spPr>
          <a:xfrm>
            <a:off x="3248861" y="3110834"/>
            <a:ext cx="70772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DBCDEFA-9225-534F-A3E6-B71F73D4620F}"/>
              </a:ext>
            </a:extLst>
          </p:cNvPr>
          <p:cNvSpPr txBox="1"/>
          <p:nvPr/>
        </p:nvSpPr>
        <p:spPr>
          <a:xfrm>
            <a:off x="3956583" y="1887197"/>
            <a:ext cx="20695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Non-bifurcation cases removed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(n=5,570)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29E6FF-3972-824F-B28D-90EB7FB79286}"/>
              </a:ext>
            </a:extLst>
          </p:cNvPr>
          <p:cNvCxnSpPr>
            <a:cxnSpLocks/>
          </p:cNvCxnSpPr>
          <p:nvPr/>
        </p:nvCxnSpPr>
        <p:spPr>
          <a:xfrm>
            <a:off x="3248860" y="2098008"/>
            <a:ext cx="70772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A84B4EE-A496-5F45-991C-653586B0F9C7}"/>
              </a:ext>
            </a:extLst>
          </p:cNvPr>
          <p:cNvSpPr txBox="1"/>
          <p:nvPr/>
        </p:nvSpPr>
        <p:spPr>
          <a:xfrm>
            <a:off x="3956583" y="3572929"/>
            <a:ext cx="206955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Cardiogenic shock pre-procedure removed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ea typeface="Century Gothic" charset="0"/>
                <a:cs typeface="Century Gothic" charset="0"/>
              </a:rPr>
              <a:t>(n=24)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2235266-D8CC-4B4D-9828-0239C10E7151}"/>
              </a:ext>
            </a:extLst>
          </p:cNvPr>
          <p:cNvCxnSpPr>
            <a:cxnSpLocks/>
          </p:cNvCxnSpPr>
          <p:nvPr/>
        </p:nvCxnSpPr>
        <p:spPr>
          <a:xfrm>
            <a:off x="3248860" y="3888648"/>
            <a:ext cx="707722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80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55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Kinnaird</dc:creator>
  <cp:lastModifiedBy>Majd Protty</cp:lastModifiedBy>
  <cp:revision>15</cp:revision>
  <dcterms:created xsi:type="dcterms:W3CDTF">2019-02-10T00:56:35Z</dcterms:created>
  <dcterms:modified xsi:type="dcterms:W3CDTF">2023-01-03T17:21:21Z</dcterms:modified>
</cp:coreProperties>
</file>