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8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9.xml" ContentType="application/vnd.openxmlformats-officedocument.drawingml.chartshapes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10.xml" ContentType="application/vnd.openxmlformats-officedocument.drawingml.chartshapes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rawings/drawing11.xml" ContentType="application/vnd.openxmlformats-officedocument.drawingml.chartshape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drawings/drawing12.xml" ContentType="application/vnd.openxmlformats-officedocument.drawingml.chartshapes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drawings/drawing13.xml" ContentType="application/vnd.openxmlformats-officedocument.drawingml.chartshapes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drawings/drawing14.xml" ContentType="application/vnd.openxmlformats-officedocument.drawingml.chartshapes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drawings/drawing15.xml" ContentType="application/vnd.openxmlformats-officedocument.drawingml.chartshapes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drawings/drawing16.xml" ContentType="application/vnd.openxmlformats-officedocument.drawingml.chartshapes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drawings/drawing17.xml" ContentType="application/vnd.openxmlformats-officedocument.drawingml.chartshapes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drawings/drawing18.xml" ContentType="application/vnd.openxmlformats-officedocument.drawingml.chartshapes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drawings/drawing19.xml" ContentType="application/vnd.openxmlformats-officedocument.drawingml.chartshapes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drawings/drawing20.xml" ContentType="application/vnd.openxmlformats-officedocument.drawingml.chartshapes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drawings/drawing21.xml" ContentType="application/vnd.openxmlformats-officedocument.drawingml.chartshapes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drawings/drawing22.xml" ContentType="application/vnd.openxmlformats-officedocument.drawingml.chartshapes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351A213-DEC2-F13E-9FC4-3A808153F766}" name="Moribe, Toyoki" initials="MT" userId="S::MORIBT@pfizer.com::30ade75f-dfeb-4eff-bead-d965dfd8af8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7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ribe, Toyoki" userId="30ade75f-dfeb-4eff-bead-d965dfd8af87" providerId="ADAL" clId="{E7CFCFDD-7164-4A8E-895C-37FB54D3359B}"/>
    <pc:docChg chg="modSld">
      <pc:chgData name="Moribe, Toyoki" userId="30ade75f-dfeb-4eff-bead-d965dfd8af87" providerId="ADAL" clId="{E7CFCFDD-7164-4A8E-895C-37FB54D3359B}" dt="2022-11-10T15:14:39.023" v="41"/>
      <pc:docMkLst>
        <pc:docMk/>
      </pc:docMkLst>
      <pc:sldChg chg="modSp mod addCm modCm">
        <pc:chgData name="Moribe, Toyoki" userId="30ade75f-dfeb-4eff-bead-d965dfd8af87" providerId="ADAL" clId="{E7CFCFDD-7164-4A8E-895C-37FB54D3359B}" dt="2022-11-10T15:14:39.023" v="41"/>
        <pc:sldMkLst>
          <pc:docMk/>
          <pc:sldMk cId="1092017980" sldId="280"/>
        </pc:sldMkLst>
        <pc:spChg chg="mod">
          <ac:chgData name="Moribe, Toyoki" userId="30ade75f-dfeb-4eff-bead-d965dfd8af87" providerId="ADAL" clId="{E7CFCFDD-7164-4A8E-895C-37FB54D3359B}" dt="2022-11-10T14:06:30.348" v="4" actId="20577"/>
          <ac:spMkLst>
            <pc:docMk/>
            <pc:sldMk cId="1092017980" sldId="280"/>
            <ac:spMk id="7" creationId="{1D54B3A0-778E-8C86-D07D-D1E91C7847DE}"/>
          </ac:spMkLst>
        </pc:spChg>
      </pc:sldChg>
      <pc:sldChg chg="modSp mod">
        <pc:chgData name="Moribe, Toyoki" userId="30ade75f-dfeb-4eff-bead-d965dfd8af87" providerId="ADAL" clId="{E7CFCFDD-7164-4A8E-895C-37FB54D3359B}" dt="2022-11-10T14:06:40" v="7" actId="20577"/>
        <pc:sldMkLst>
          <pc:docMk/>
          <pc:sldMk cId="3017720810" sldId="281"/>
        </pc:sldMkLst>
        <pc:spChg chg="mod">
          <ac:chgData name="Moribe, Toyoki" userId="30ade75f-dfeb-4eff-bead-d965dfd8af87" providerId="ADAL" clId="{E7CFCFDD-7164-4A8E-895C-37FB54D3359B}" dt="2022-11-10T14:06:40" v="7" actId="20577"/>
          <ac:spMkLst>
            <pc:docMk/>
            <pc:sldMk cId="3017720810" sldId="281"/>
            <ac:spMk id="7" creationId="{1D54B3A0-778E-8C86-D07D-D1E91C7847DE}"/>
          </ac:spMkLst>
        </pc:spChg>
      </pc:sldChg>
      <pc:sldChg chg="modSp mod">
        <pc:chgData name="Moribe, Toyoki" userId="30ade75f-dfeb-4eff-bead-d965dfd8af87" providerId="ADAL" clId="{E7CFCFDD-7164-4A8E-895C-37FB54D3359B}" dt="2022-11-10T14:06:46.206" v="10" actId="20577"/>
        <pc:sldMkLst>
          <pc:docMk/>
          <pc:sldMk cId="1623467342" sldId="282"/>
        </pc:sldMkLst>
        <pc:spChg chg="mod">
          <ac:chgData name="Moribe, Toyoki" userId="30ade75f-dfeb-4eff-bead-d965dfd8af87" providerId="ADAL" clId="{E7CFCFDD-7164-4A8E-895C-37FB54D3359B}" dt="2022-11-10T14:06:46.206" v="10" actId="20577"/>
          <ac:spMkLst>
            <pc:docMk/>
            <pc:sldMk cId="1623467342" sldId="282"/>
            <ac:spMk id="7" creationId="{1D54B3A0-778E-8C86-D07D-D1E91C7847DE}"/>
          </ac:spMkLst>
        </pc:spChg>
      </pc:sldChg>
      <pc:sldChg chg="modSp mod">
        <pc:chgData name="Moribe, Toyoki" userId="30ade75f-dfeb-4eff-bead-d965dfd8af87" providerId="ADAL" clId="{E7CFCFDD-7164-4A8E-895C-37FB54D3359B}" dt="2022-11-10T14:06:53.951" v="13" actId="20577"/>
        <pc:sldMkLst>
          <pc:docMk/>
          <pc:sldMk cId="3739150398" sldId="283"/>
        </pc:sldMkLst>
        <pc:spChg chg="mod">
          <ac:chgData name="Moribe, Toyoki" userId="30ade75f-dfeb-4eff-bead-d965dfd8af87" providerId="ADAL" clId="{E7CFCFDD-7164-4A8E-895C-37FB54D3359B}" dt="2022-11-10T14:06:53.951" v="13" actId="20577"/>
          <ac:spMkLst>
            <pc:docMk/>
            <pc:sldMk cId="3739150398" sldId="283"/>
            <ac:spMk id="7" creationId="{1D54B3A0-778E-8C86-D07D-D1E91C7847DE}"/>
          </ac:spMkLst>
        </pc:spChg>
      </pc:sldChg>
      <pc:sldChg chg="modSp mod">
        <pc:chgData name="Moribe, Toyoki" userId="30ade75f-dfeb-4eff-bead-d965dfd8af87" providerId="ADAL" clId="{E7CFCFDD-7164-4A8E-895C-37FB54D3359B}" dt="2022-11-10T14:06:59.629" v="18" actId="20577"/>
        <pc:sldMkLst>
          <pc:docMk/>
          <pc:sldMk cId="3769143556" sldId="284"/>
        </pc:sldMkLst>
        <pc:spChg chg="mod">
          <ac:chgData name="Moribe, Toyoki" userId="30ade75f-dfeb-4eff-bead-d965dfd8af87" providerId="ADAL" clId="{E7CFCFDD-7164-4A8E-895C-37FB54D3359B}" dt="2022-11-10T14:06:59.629" v="18" actId="20577"/>
          <ac:spMkLst>
            <pc:docMk/>
            <pc:sldMk cId="3769143556" sldId="284"/>
            <ac:spMk id="7" creationId="{1D54B3A0-778E-8C86-D07D-D1E91C7847DE}"/>
          </ac:spMkLst>
        </pc:spChg>
      </pc:sldChg>
      <pc:sldChg chg="modSp mod">
        <pc:chgData name="Moribe, Toyoki" userId="30ade75f-dfeb-4eff-bead-d965dfd8af87" providerId="ADAL" clId="{E7CFCFDD-7164-4A8E-895C-37FB54D3359B}" dt="2022-11-10T14:07:08.076" v="23" actId="20577"/>
        <pc:sldMkLst>
          <pc:docMk/>
          <pc:sldMk cId="1640417433" sldId="285"/>
        </pc:sldMkLst>
        <pc:spChg chg="mod">
          <ac:chgData name="Moribe, Toyoki" userId="30ade75f-dfeb-4eff-bead-d965dfd8af87" providerId="ADAL" clId="{E7CFCFDD-7164-4A8E-895C-37FB54D3359B}" dt="2022-11-10T14:07:08.076" v="23" actId="20577"/>
          <ac:spMkLst>
            <pc:docMk/>
            <pc:sldMk cId="1640417433" sldId="285"/>
            <ac:spMk id="7" creationId="{1D54B3A0-778E-8C86-D07D-D1E91C7847DE}"/>
          </ac:spMkLst>
        </pc:spChg>
      </pc:sldChg>
      <pc:sldChg chg="modSp mod">
        <pc:chgData name="Moribe, Toyoki" userId="30ade75f-dfeb-4eff-bead-d965dfd8af87" providerId="ADAL" clId="{E7CFCFDD-7164-4A8E-895C-37FB54D3359B}" dt="2022-11-10T14:07:13.288" v="26" actId="20577"/>
        <pc:sldMkLst>
          <pc:docMk/>
          <pc:sldMk cId="356824846" sldId="286"/>
        </pc:sldMkLst>
        <pc:spChg chg="mod">
          <ac:chgData name="Moribe, Toyoki" userId="30ade75f-dfeb-4eff-bead-d965dfd8af87" providerId="ADAL" clId="{E7CFCFDD-7164-4A8E-895C-37FB54D3359B}" dt="2022-11-10T14:07:13.288" v="26" actId="20577"/>
          <ac:spMkLst>
            <pc:docMk/>
            <pc:sldMk cId="356824846" sldId="286"/>
            <ac:spMk id="7" creationId="{1D54B3A0-778E-8C86-D07D-D1E91C7847DE}"/>
          </ac:spMkLst>
        </pc:spChg>
      </pc:sldChg>
      <pc:sldChg chg="modSp mod">
        <pc:chgData name="Moribe, Toyoki" userId="30ade75f-dfeb-4eff-bead-d965dfd8af87" providerId="ADAL" clId="{E7CFCFDD-7164-4A8E-895C-37FB54D3359B}" dt="2022-11-10T14:07:18.336" v="29" actId="20577"/>
        <pc:sldMkLst>
          <pc:docMk/>
          <pc:sldMk cId="2555199887" sldId="287"/>
        </pc:sldMkLst>
        <pc:spChg chg="mod">
          <ac:chgData name="Moribe, Toyoki" userId="30ade75f-dfeb-4eff-bead-d965dfd8af87" providerId="ADAL" clId="{E7CFCFDD-7164-4A8E-895C-37FB54D3359B}" dt="2022-11-10T14:07:18.336" v="29" actId="20577"/>
          <ac:spMkLst>
            <pc:docMk/>
            <pc:sldMk cId="2555199887" sldId="287"/>
            <ac:spMk id="5" creationId="{5C9B100B-A28D-3F5A-F5F7-3552CF90DC0E}"/>
          </ac:spMkLst>
        </pc:spChg>
      </pc:sldChg>
      <pc:sldChg chg="modSp mod">
        <pc:chgData name="Moribe, Toyoki" userId="30ade75f-dfeb-4eff-bead-d965dfd8af87" providerId="ADAL" clId="{E7CFCFDD-7164-4A8E-895C-37FB54D3359B}" dt="2022-11-10T14:07:23.641" v="32" actId="20577"/>
        <pc:sldMkLst>
          <pc:docMk/>
          <pc:sldMk cId="2800050101" sldId="288"/>
        </pc:sldMkLst>
        <pc:spChg chg="mod">
          <ac:chgData name="Moribe, Toyoki" userId="30ade75f-dfeb-4eff-bead-d965dfd8af87" providerId="ADAL" clId="{E7CFCFDD-7164-4A8E-895C-37FB54D3359B}" dt="2022-11-10T14:07:23.641" v="32" actId="20577"/>
          <ac:spMkLst>
            <pc:docMk/>
            <pc:sldMk cId="2800050101" sldId="288"/>
            <ac:spMk id="5" creationId="{5C9B100B-A28D-3F5A-F5F7-3552CF90DC0E}"/>
          </ac:spMkLst>
        </pc:spChg>
      </pc:sldChg>
      <pc:sldChg chg="modSp mod">
        <pc:chgData name="Moribe, Toyoki" userId="30ade75f-dfeb-4eff-bead-d965dfd8af87" providerId="ADAL" clId="{E7CFCFDD-7164-4A8E-895C-37FB54D3359B}" dt="2022-11-10T14:07:29.872" v="35" actId="20577"/>
        <pc:sldMkLst>
          <pc:docMk/>
          <pc:sldMk cId="3842988918" sldId="289"/>
        </pc:sldMkLst>
        <pc:spChg chg="mod">
          <ac:chgData name="Moribe, Toyoki" userId="30ade75f-dfeb-4eff-bead-d965dfd8af87" providerId="ADAL" clId="{E7CFCFDD-7164-4A8E-895C-37FB54D3359B}" dt="2022-11-10T14:07:29.872" v="35" actId="20577"/>
          <ac:spMkLst>
            <pc:docMk/>
            <pc:sldMk cId="3842988918" sldId="289"/>
            <ac:spMk id="5" creationId="{5C9B100B-A28D-3F5A-F5F7-3552CF90DC0E}"/>
          </ac:spMkLst>
        </pc:spChg>
      </pc:sldChg>
      <pc:sldChg chg="modSp mod">
        <pc:chgData name="Moribe, Toyoki" userId="30ade75f-dfeb-4eff-bead-d965dfd8af87" providerId="ADAL" clId="{E7CFCFDD-7164-4A8E-895C-37FB54D3359B}" dt="2022-11-10T14:07:34.652" v="38" actId="20577"/>
        <pc:sldMkLst>
          <pc:docMk/>
          <pc:sldMk cId="1194869852" sldId="290"/>
        </pc:sldMkLst>
        <pc:spChg chg="mod">
          <ac:chgData name="Moribe, Toyoki" userId="30ade75f-dfeb-4eff-bead-d965dfd8af87" providerId="ADAL" clId="{E7CFCFDD-7164-4A8E-895C-37FB54D3359B}" dt="2022-11-10T14:07:34.652" v="38" actId="20577"/>
          <ac:spMkLst>
            <pc:docMk/>
            <pc:sldMk cId="1194869852" sldId="290"/>
            <ac:spMk id="5" creationId="{5C9B100B-A28D-3F5A-F5F7-3552CF90DC0E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chartUserShapes" Target="../drawings/drawing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chartUserShapes" Target="../drawings/drawing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chartUserShapes" Target="../drawings/drawing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chartUserShapes" Target="../drawings/drawing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chartUserShapes" Target="../drawings/drawing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chartUserShapes" Target="../drawings/drawing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chartUserShapes" Target="../drawings/drawing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Relationship Id="rId4" Type="http://schemas.openxmlformats.org/officeDocument/2006/relationships/chartUserShapes" Target="../drawings/drawing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9.xml"/><Relationship Id="rId1" Type="http://schemas.microsoft.com/office/2011/relationships/chartStyle" Target="style19.xml"/><Relationship Id="rId4" Type="http://schemas.openxmlformats.org/officeDocument/2006/relationships/chartUserShapes" Target="../drawings/drawing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Relationship Id="rId4" Type="http://schemas.openxmlformats.org/officeDocument/2006/relationships/chartUserShapes" Target="../drawings/drawing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1.xml"/><Relationship Id="rId1" Type="http://schemas.microsoft.com/office/2011/relationships/chartStyle" Target="style21.xml"/><Relationship Id="rId4" Type="http://schemas.openxmlformats.org/officeDocument/2006/relationships/chartUserShapes" Target="../drawings/drawing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chartUserShapes" Target="../drawings/drawing2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Blinatumomab </a:t>
            </a:r>
          </a:p>
        </c:rich>
      </c:tx>
      <c:layout>
        <c:manualLayout>
          <c:xMode val="edge"/>
          <c:yMode val="edge"/>
          <c:x val="0.3782102307215327"/>
          <c:y val="2.976190476190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9.4716935595842225E-2"/>
          <c:y val="0.15025692811125882"/>
          <c:w val="0.87989489990484437"/>
          <c:h val="0.70735376827896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Sheet1!$B$3:$I$3</c:f>
              <c:numCache>
                <c:formatCode>0.0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25</c:v>
                </c:pt>
                <c:pt idx="3">
                  <c:v>25</c:v>
                </c:pt>
                <c:pt idx="4">
                  <c:v>25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06-433C-98FB-543BC412C328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2.16450216450215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306-433C-98FB-543BC412C328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306-433C-98FB-543BC412C328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Sheet1!$B$4:$I$4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306-433C-98FB-543BC412C328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2.0292207792207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3211375642336918E-2"/>
                      <c:h val="3.794653509220438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9306-433C-98FB-543BC412C328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Sheet1!$B$5:$I$5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33.299999999999997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306-433C-98FB-543BC412C328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Sheet1!$B$6:$I$6</c:f>
              <c:numCache>
                <c:formatCode>0.0</c:formatCode>
                <c:ptCount val="8"/>
                <c:pt idx="0">
                  <c:v>20</c:v>
                </c:pt>
                <c:pt idx="1">
                  <c:v>10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306-433C-98FB-543BC412C328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1.6233766233766232E-2"/>
                </c:manualLayout>
              </c:layout>
              <c:numFmt formatCode="#,##0.0;\-#;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lang="ja-JP" sz="1197" b="1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306-433C-98FB-543BC412C328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Sheet1!$B$7:$I$7</c:f>
              <c:numCache>
                <c:formatCode>0.0</c:formatCode>
                <c:ptCount val="8"/>
                <c:pt idx="0">
                  <c:v>20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33.299999999999997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306-433C-98FB-543BC412C328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≥5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ln w="3175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Sheet1!$B$8:$I$8</c:f>
              <c:numCache>
                <c:formatCode>0.0</c:formatCode>
                <c:ptCount val="8"/>
                <c:pt idx="0">
                  <c:v>40</c:v>
                </c:pt>
                <c:pt idx="1">
                  <c:v>70</c:v>
                </c:pt>
                <c:pt idx="2">
                  <c:v>75</c:v>
                </c:pt>
                <c:pt idx="3">
                  <c:v>75</c:v>
                </c:pt>
                <c:pt idx="4">
                  <c:v>75</c:v>
                </c:pt>
                <c:pt idx="5">
                  <c:v>33.299999999999997</c:v>
                </c:pt>
                <c:pt idx="6">
                  <c:v>100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306-433C-98FB-543BC412C3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276879"/>
        <c:axId val="198250671"/>
      </c:barChart>
      <c:catAx>
        <c:axId val="19827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en-US" altLang="ja-JP" sz="1200" b="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Months</a:t>
                </a:r>
                <a:endParaRPr lang="ja-JP" altLang="en-US" sz="1200" b="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c:rich>
          </c:tx>
          <c:layout>
            <c:manualLayout>
              <c:xMode val="edge"/>
              <c:yMode val="edge"/>
              <c:x val="0.48385916092934128"/>
              <c:y val="0.88720110270307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50671"/>
        <c:crosses val="autoZero"/>
        <c:auto val="1"/>
        <c:lblAlgn val="ctr"/>
        <c:lblOffset val="100"/>
        <c:tickLblSkip val="1"/>
        <c:noMultiLvlLbl val="0"/>
      </c:catAx>
      <c:valAx>
        <c:axId val="198250671"/>
        <c:scaling>
          <c:orientation val="minMax"/>
          <c:max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7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33144766694219"/>
          <c:y val="0.94239590789787642"/>
          <c:w val="0.35690234588820774"/>
          <c:h val="5.760409210212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Inotuzumab</a:t>
            </a:r>
            <a:endParaRPr lang="ja-JP" altLang="en-US" sz="1800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c:rich>
      </c:tx>
      <c:layout>
        <c:manualLayout>
          <c:xMode val="edge"/>
          <c:yMode val="edge"/>
          <c:x val="0.41283038319328841"/>
          <c:y val="2.976190476190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9.4716935595842225E-2"/>
          <c:y val="0.15025692811125882"/>
          <c:w val="0.87989489990484437"/>
          <c:h val="0.70735376827896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Sheet1!$B$3:$I$3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B9-4048-B807-19617EAEB6F6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Sheet1!$B$4:$I$4</c:f>
              <c:numCache>
                <c:formatCode>0.0</c:formatCode>
                <c:ptCount val="8"/>
                <c:pt idx="0">
                  <c:v>14.3</c:v>
                </c:pt>
                <c:pt idx="1">
                  <c:v>7.1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DB9-4048-B807-19617EAEB6F6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2.0292207792207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3211375642336918E-2"/>
                      <c:h val="3.794653509220438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5DB9-4048-B807-19617EAEB6F6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DB9-4048-B807-19617EAEB6F6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DB9-4048-B807-19617EAEB6F6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DB9-4048-B807-19617EAEB6F6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DB9-4048-B807-19617EAEB6F6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Sheet1!$B$5:$I$5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12.5</c:v>
                </c:pt>
                <c:pt idx="3">
                  <c:v>16.7</c:v>
                </c:pt>
                <c:pt idx="4">
                  <c:v>0</c:v>
                </c:pt>
                <c:pt idx="5">
                  <c:v>0</c:v>
                </c:pt>
                <c:pt idx="6">
                  <c:v>33.299999999999997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5DB9-4048-B807-19617EAEB6F6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Sheet1!$B$6:$I$6</c:f>
              <c:numCache>
                <c:formatCode>0.0</c:formatCode>
                <c:ptCount val="8"/>
                <c:pt idx="0">
                  <c:v>7.1</c:v>
                </c:pt>
                <c:pt idx="1">
                  <c:v>0</c:v>
                </c:pt>
                <c:pt idx="2">
                  <c:v>12.5</c:v>
                </c:pt>
                <c:pt idx="3">
                  <c:v>16.7</c:v>
                </c:pt>
                <c:pt idx="4">
                  <c:v>40</c:v>
                </c:pt>
                <c:pt idx="5">
                  <c:v>60</c:v>
                </c:pt>
                <c:pt idx="6">
                  <c:v>66.7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DB9-4048-B807-19617EAEB6F6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DB9-4048-B807-19617EAEB6F6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DB9-4048-B807-19617EAEB6F6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Sheet1!$B$7:$I$7</c:f>
              <c:numCache>
                <c:formatCode>0.0</c:formatCode>
                <c:ptCount val="8"/>
                <c:pt idx="0">
                  <c:v>21.4</c:v>
                </c:pt>
                <c:pt idx="1">
                  <c:v>7.1</c:v>
                </c:pt>
                <c:pt idx="2">
                  <c:v>37.5</c:v>
                </c:pt>
                <c:pt idx="3">
                  <c:v>33.299999999999997</c:v>
                </c:pt>
                <c:pt idx="4">
                  <c:v>0</c:v>
                </c:pt>
                <c:pt idx="5">
                  <c:v>20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5DB9-4048-B807-19617EAEB6F6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&gt;=5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ln w="3175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Sheet1!$B$8:$I$8</c:f>
              <c:numCache>
                <c:formatCode>0.0</c:formatCode>
                <c:ptCount val="8"/>
                <c:pt idx="0">
                  <c:v>57.1</c:v>
                </c:pt>
                <c:pt idx="1">
                  <c:v>85.7</c:v>
                </c:pt>
                <c:pt idx="2">
                  <c:v>37.5</c:v>
                </c:pt>
                <c:pt idx="3">
                  <c:v>33.299999999999997</c:v>
                </c:pt>
                <c:pt idx="4">
                  <c:v>60</c:v>
                </c:pt>
                <c:pt idx="5">
                  <c:v>0</c:v>
                </c:pt>
                <c:pt idx="6">
                  <c:v>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DB9-4048-B807-19617EAEB6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276879"/>
        <c:axId val="198250671"/>
      </c:barChart>
      <c:catAx>
        <c:axId val="19827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en-US" altLang="ja-JP" sz="1200" b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Months</a:t>
                </a:r>
                <a:endParaRPr lang="ja-JP" altLang="en-US" sz="1200" b="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c:rich>
          </c:tx>
          <c:layout>
            <c:manualLayout>
              <c:xMode val="edge"/>
              <c:yMode val="edge"/>
              <c:x val="0.48385916092934128"/>
              <c:y val="0.88720110270307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50671"/>
        <c:crosses val="autoZero"/>
        <c:auto val="1"/>
        <c:lblAlgn val="ctr"/>
        <c:lblOffset val="100"/>
        <c:tickLblSkip val="1"/>
        <c:noMultiLvlLbl val="0"/>
      </c:catAx>
      <c:valAx>
        <c:axId val="198250671"/>
        <c:scaling>
          <c:orientation val="minMax"/>
          <c:max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7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33144766694219"/>
          <c:y val="0.94239590789787642"/>
          <c:w val="0.35690234588820774"/>
          <c:h val="5.760409210212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Blinatumomab </a:t>
            </a:r>
          </a:p>
        </c:rich>
      </c:tx>
      <c:layout>
        <c:manualLayout>
          <c:xMode val="edge"/>
          <c:yMode val="edge"/>
          <c:x val="0.3782102307215327"/>
          <c:y val="2.976190476190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9.4716935595842225E-2"/>
          <c:y val="0.15025692811125882"/>
          <c:w val="0.87989489990484437"/>
          <c:h val="0.70735376827896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Sheet1!$B$3:$I$3</c:f>
              <c:numCache>
                <c:formatCode>0.0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25</c:v>
                </c:pt>
                <c:pt idx="3">
                  <c:v>25</c:v>
                </c:pt>
                <c:pt idx="4">
                  <c:v>25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66-4EFC-AB55-D539DC0ACCC0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Sheet1!$B$4:$I$4</c:f>
              <c:numCache>
                <c:formatCode>0.0</c:formatCode>
                <c:ptCount val="8"/>
                <c:pt idx="0">
                  <c:v>10</c:v>
                </c:pt>
                <c:pt idx="1">
                  <c:v>10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266-4EFC-AB55-D539DC0ACCC0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2.0292207792207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3211375642336918E-2"/>
                      <c:h val="3.794653509220438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4266-4EFC-AB55-D539DC0ACCC0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Sheet1!$B$5:$I$5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33.299999999999997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266-4EFC-AB55-D539DC0ACCC0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Sheet1!$B$6:$I$6</c:f>
              <c:numCache>
                <c:formatCode>0.0</c:formatCode>
                <c:ptCount val="8"/>
                <c:pt idx="0">
                  <c:v>30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266-4EFC-AB55-D539DC0ACCC0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1.6233766233766232E-2"/>
                </c:manualLayout>
              </c:layout>
              <c:numFmt formatCode="#,##0.0;\-#;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lang="ja-JP" sz="1197" b="1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266-4EFC-AB55-D539DC0ACCC0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Sheet1!$B$7:$I$7</c:f>
              <c:numCache>
                <c:formatCode>0.0</c:formatCode>
                <c:ptCount val="8"/>
                <c:pt idx="0">
                  <c:v>10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33.299999999999997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266-4EFC-AB55-D539DC0ACCC0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&gt;=5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ln w="3175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Sheet1!$B$8:$I$8</c:f>
              <c:numCache>
                <c:formatCode>0.0</c:formatCode>
                <c:ptCount val="8"/>
                <c:pt idx="0">
                  <c:v>30</c:v>
                </c:pt>
                <c:pt idx="1">
                  <c:v>70</c:v>
                </c:pt>
                <c:pt idx="2">
                  <c:v>75</c:v>
                </c:pt>
                <c:pt idx="3">
                  <c:v>75</c:v>
                </c:pt>
                <c:pt idx="4">
                  <c:v>75</c:v>
                </c:pt>
                <c:pt idx="5">
                  <c:v>33.299999999999997</c:v>
                </c:pt>
                <c:pt idx="6">
                  <c:v>100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4266-4EFC-AB55-D539DC0ACC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276879"/>
        <c:axId val="198250671"/>
      </c:barChart>
      <c:catAx>
        <c:axId val="19827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en-US" altLang="ja-JP" sz="1200" b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Months</a:t>
                </a:r>
                <a:endParaRPr lang="ja-JP" altLang="en-US" sz="1200" b="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c:rich>
          </c:tx>
          <c:layout>
            <c:manualLayout>
              <c:xMode val="edge"/>
              <c:yMode val="edge"/>
              <c:x val="0.48385916092934128"/>
              <c:y val="0.88720110270307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50671"/>
        <c:crosses val="autoZero"/>
        <c:auto val="1"/>
        <c:lblAlgn val="ctr"/>
        <c:lblOffset val="100"/>
        <c:tickLblSkip val="1"/>
        <c:noMultiLvlLbl val="0"/>
      </c:catAx>
      <c:valAx>
        <c:axId val="198250671"/>
        <c:scaling>
          <c:orientation val="minMax"/>
          <c:max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7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33144766694219"/>
          <c:y val="0.94239590789787642"/>
          <c:w val="0.35690234588820774"/>
          <c:h val="5.760409210212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Inotuzumab</a:t>
            </a:r>
            <a:endParaRPr lang="ja-JP" altLang="en-US" sz="1800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c:rich>
      </c:tx>
      <c:layout>
        <c:manualLayout>
          <c:xMode val="edge"/>
          <c:yMode val="edge"/>
          <c:x val="0.41283038319328841"/>
          <c:y val="2.976190476190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9.4716935595842225E-2"/>
          <c:y val="0.15025692811125882"/>
          <c:w val="0.87989489990484437"/>
          <c:h val="0.70735376827896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Sheet1!$B$3:$I$3</c:f>
              <c:numCache>
                <c:formatCode>0.0</c:formatCode>
                <c:ptCount val="8"/>
                <c:pt idx="0">
                  <c:v>35.700000000000003</c:v>
                </c:pt>
                <c:pt idx="1">
                  <c:v>35.700000000000003</c:v>
                </c:pt>
                <c:pt idx="2">
                  <c:v>25</c:v>
                </c:pt>
                <c:pt idx="3">
                  <c:v>16.7</c:v>
                </c:pt>
                <c:pt idx="4">
                  <c:v>20</c:v>
                </c:pt>
                <c:pt idx="5">
                  <c:v>20</c:v>
                </c:pt>
                <c:pt idx="6">
                  <c:v>33.299999999999997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1B-40C7-831E-62259844FC4E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Sheet1!$B$4:$I$4</c:f>
              <c:numCache>
                <c:formatCode>0.0</c:formatCode>
                <c:ptCount val="8"/>
                <c:pt idx="0">
                  <c:v>7.1</c:v>
                </c:pt>
                <c:pt idx="1">
                  <c:v>7.1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A1B-40C7-831E-62259844FC4E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2.0292207792207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3211375642336918E-2"/>
                      <c:h val="3.794653509220438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1A1B-40C7-831E-62259844FC4E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A1B-40C7-831E-62259844FC4E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A1B-40C7-831E-62259844FC4E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A1B-40C7-831E-62259844FC4E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A1B-40C7-831E-62259844FC4E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Sheet1!$B$5:$I$5</c:f>
              <c:numCache>
                <c:formatCode>0.0</c:formatCode>
                <c:ptCount val="8"/>
                <c:pt idx="0">
                  <c:v>7.1</c:v>
                </c:pt>
                <c:pt idx="1">
                  <c:v>0</c:v>
                </c:pt>
                <c:pt idx="2">
                  <c:v>12.5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33.299999999999997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1A1B-40C7-831E-62259844FC4E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Sheet1!$B$6:$I$6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20</c:v>
                </c:pt>
                <c:pt idx="5">
                  <c:v>40</c:v>
                </c:pt>
                <c:pt idx="6">
                  <c:v>33.299999999999997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A1B-40C7-831E-62259844FC4E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A1B-40C7-831E-62259844FC4E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A1B-40C7-831E-62259844FC4E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Sheet1!$B$7:$I$7</c:f>
              <c:numCache>
                <c:formatCode>0.0</c:formatCode>
                <c:ptCount val="8"/>
                <c:pt idx="0">
                  <c:v>14.3</c:v>
                </c:pt>
                <c:pt idx="1">
                  <c:v>0</c:v>
                </c:pt>
                <c:pt idx="2">
                  <c:v>12.5</c:v>
                </c:pt>
                <c:pt idx="3">
                  <c:v>0</c:v>
                </c:pt>
                <c:pt idx="4">
                  <c:v>0</c:v>
                </c:pt>
                <c:pt idx="5">
                  <c:v>20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1A1B-40C7-831E-62259844FC4E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&gt;=5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ln w="3175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Sheet1!$B$8:$I$8</c:f>
              <c:numCache>
                <c:formatCode>0.0</c:formatCode>
                <c:ptCount val="8"/>
                <c:pt idx="0">
                  <c:v>35.700000000000003</c:v>
                </c:pt>
                <c:pt idx="1">
                  <c:v>57.1</c:v>
                </c:pt>
                <c:pt idx="2">
                  <c:v>50</c:v>
                </c:pt>
                <c:pt idx="3">
                  <c:v>83.3</c:v>
                </c:pt>
                <c:pt idx="4">
                  <c:v>60</c:v>
                </c:pt>
                <c:pt idx="5">
                  <c:v>0</c:v>
                </c:pt>
                <c:pt idx="6">
                  <c:v>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1A1B-40C7-831E-62259844FC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276879"/>
        <c:axId val="198250671"/>
      </c:barChart>
      <c:catAx>
        <c:axId val="19827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en-US" altLang="ja-JP" sz="1200" b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Months</a:t>
                </a:r>
                <a:endParaRPr lang="ja-JP" altLang="en-US" sz="1200" b="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c:rich>
          </c:tx>
          <c:layout>
            <c:manualLayout>
              <c:xMode val="edge"/>
              <c:yMode val="edge"/>
              <c:x val="0.48385916092934128"/>
              <c:y val="0.88720110270307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50671"/>
        <c:crosses val="autoZero"/>
        <c:auto val="1"/>
        <c:lblAlgn val="ctr"/>
        <c:lblOffset val="100"/>
        <c:tickLblSkip val="1"/>
        <c:noMultiLvlLbl val="0"/>
      </c:catAx>
      <c:valAx>
        <c:axId val="198250671"/>
        <c:scaling>
          <c:orientation val="minMax"/>
          <c:max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7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33144766694219"/>
          <c:y val="0.94239590789787642"/>
          <c:w val="0.35690234588820774"/>
          <c:h val="5.760409210212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Blinatumomab </a:t>
            </a:r>
          </a:p>
        </c:rich>
      </c:tx>
      <c:layout>
        <c:manualLayout>
          <c:xMode val="edge"/>
          <c:yMode val="edge"/>
          <c:x val="0.3782102307215327"/>
          <c:y val="2.976190476190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9.4716935595842225E-2"/>
          <c:y val="0.15025692811125882"/>
          <c:w val="0.87989489990484437"/>
          <c:h val="0.70735376827896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Sheet1!$B$3:$I$3</c:f>
              <c:numCache>
                <c:formatCode>0.0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25</c:v>
                </c:pt>
                <c:pt idx="3">
                  <c:v>25</c:v>
                </c:pt>
                <c:pt idx="4">
                  <c:v>25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DA-44FE-A2E1-0DFCDF45F1CE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Sheet1!$B$4:$I$4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DA-44FE-A2E1-0DFCDF45F1CE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2.0292207792207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3211375642336918E-2"/>
                      <c:h val="3.794653509220438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B1DA-44FE-A2E1-0DFCDF45F1CE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Sheet1!$B$5:$I$5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33.299999999999997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1DA-44FE-A2E1-0DFCDF45F1CE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Sheet1!$B$6:$I$6</c:f>
              <c:numCache>
                <c:formatCode>0.0</c:formatCode>
                <c:ptCount val="8"/>
                <c:pt idx="0">
                  <c:v>20</c:v>
                </c:pt>
                <c:pt idx="1">
                  <c:v>10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1DA-44FE-A2E1-0DFCDF45F1CE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1.6233766233766232E-2"/>
                </c:manualLayout>
              </c:layout>
              <c:numFmt formatCode="#,##0.0;\-#;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lang="ja-JP" sz="1197" b="1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1DA-44FE-A2E1-0DFCDF45F1CE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Sheet1!$B$7:$I$7</c:f>
              <c:numCache>
                <c:formatCode>0.0</c:formatCode>
                <c:ptCount val="8"/>
                <c:pt idx="0">
                  <c:v>20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33.299999999999997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1DA-44FE-A2E1-0DFCDF45F1CE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&gt;=5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ln w="3175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Sheet1!$B$8:$I$8</c:f>
              <c:numCache>
                <c:formatCode>0.0</c:formatCode>
                <c:ptCount val="8"/>
                <c:pt idx="0">
                  <c:v>40</c:v>
                </c:pt>
                <c:pt idx="1">
                  <c:v>70</c:v>
                </c:pt>
                <c:pt idx="2">
                  <c:v>75</c:v>
                </c:pt>
                <c:pt idx="3">
                  <c:v>75</c:v>
                </c:pt>
                <c:pt idx="4">
                  <c:v>75</c:v>
                </c:pt>
                <c:pt idx="5">
                  <c:v>33.299999999999997</c:v>
                </c:pt>
                <c:pt idx="6">
                  <c:v>100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1DA-44FE-A2E1-0DFCDF45F1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276879"/>
        <c:axId val="198250671"/>
      </c:barChart>
      <c:catAx>
        <c:axId val="19827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en-US" altLang="ja-JP" sz="1200" b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Months</a:t>
                </a:r>
                <a:endParaRPr lang="ja-JP" altLang="en-US" sz="1200" b="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c:rich>
          </c:tx>
          <c:layout>
            <c:manualLayout>
              <c:xMode val="edge"/>
              <c:yMode val="edge"/>
              <c:x val="0.48385916092934128"/>
              <c:y val="0.88720110270307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50671"/>
        <c:crosses val="autoZero"/>
        <c:auto val="1"/>
        <c:lblAlgn val="ctr"/>
        <c:lblOffset val="100"/>
        <c:tickLblSkip val="1"/>
        <c:noMultiLvlLbl val="0"/>
      </c:catAx>
      <c:valAx>
        <c:axId val="198250671"/>
        <c:scaling>
          <c:orientation val="minMax"/>
          <c:max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7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33144766694219"/>
          <c:y val="0.94239590789787642"/>
          <c:w val="0.35690234588820774"/>
          <c:h val="5.760409210212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Inotuzumab</a:t>
            </a:r>
            <a:endParaRPr lang="ja-JP" altLang="en-US" sz="1800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c:rich>
      </c:tx>
      <c:layout>
        <c:manualLayout>
          <c:xMode val="edge"/>
          <c:yMode val="edge"/>
          <c:x val="0.41283038319328841"/>
          <c:y val="2.976190476190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9.4716935595842225E-2"/>
          <c:y val="0.15025692811125882"/>
          <c:w val="0.87989489990484437"/>
          <c:h val="0.70735376827896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Sheet1!$B$3:$I$3</c:f>
              <c:numCache>
                <c:formatCode>0.0</c:formatCode>
                <c:ptCount val="8"/>
                <c:pt idx="0">
                  <c:v>7.1</c:v>
                </c:pt>
                <c:pt idx="1">
                  <c:v>7.1</c:v>
                </c:pt>
                <c:pt idx="2">
                  <c:v>12.5</c:v>
                </c:pt>
                <c:pt idx="3">
                  <c:v>16.7</c:v>
                </c:pt>
                <c:pt idx="4">
                  <c:v>20</c:v>
                </c:pt>
                <c:pt idx="5">
                  <c:v>20</c:v>
                </c:pt>
                <c:pt idx="6">
                  <c:v>33.299999999999997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DA-4404-B9B7-A3B321CA8B34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Sheet1!$B$4:$I$4</c:f>
              <c:numCache>
                <c:formatCode>0.0</c:formatCode>
                <c:ptCount val="8"/>
                <c:pt idx="0">
                  <c:v>14.3</c:v>
                </c:pt>
                <c:pt idx="1">
                  <c:v>14.3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CDA-4404-B9B7-A3B321CA8B34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2.0292207792207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3211375642336918E-2"/>
                      <c:h val="3.794653509220438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1CDA-4404-B9B7-A3B321CA8B3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CDA-4404-B9B7-A3B321CA8B3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CDA-4404-B9B7-A3B321CA8B3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CDA-4404-B9B7-A3B321CA8B34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CDA-4404-B9B7-A3B321CA8B34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Sheet1!$B$5:$I$5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12.5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1CDA-4404-B9B7-A3B321CA8B34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Sheet1!$B$6:$I$6</c:f>
              <c:numCache>
                <c:formatCode>0.0</c:formatCode>
                <c:ptCount val="8"/>
                <c:pt idx="0">
                  <c:v>7.1</c:v>
                </c:pt>
                <c:pt idx="1">
                  <c:v>0</c:v>
                </c:pt>
                <c:pt idx="2">
                  <c:v>12.5</c:v>
                </c:pt>
                <c:pt idx="3">
                  <c:v>16.7</c:v>
                </c:pt>
                <c:pt idx="4">
                  <c:v>20</c:v>
                </c:pt>
                <c:pt idx="5">
                  <c:v>40</c:v>
                </c:pt>
                <c:pt idx="6">
                  <c:v>66.7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CDA-4404-B9B7-A3B321CA8B34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CDA-4404-B9B7-A3B321CA8B34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CDA-4404-B9B7-A3B321CA8B34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Sheet1!$B$7:$I$7</c:f>
              <c:numCache>
                <c:formatCode>0.0</c:formatCode>
                <c:ptCount val="8"/>
                <c:pt idx="0">
                  <c:v>28.6</c:v>
                </c:pt>
                <c:pt idx="1">
                  <c:v>0</c:v>
                </c:pt>
                <c:pt idx="2">
                  <c:v>12.5</c:v>
                </c:pt>
                <c:pt idx="3">
                  <c:v>0</c:v>
                </c:pt>
                <c:pt idx="4">
                  <c:v>0</c:v>
                </c:pt>
                <c:pt idx="5">
                  <c:v>20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1CDA-4404-B9B7-A3B321CA8B34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&gt;=5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ln w="3175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Sheet1!$B$8:$I$8</c:f>
              <c:numCache>
                <c:formatCode>0.0</c:formatCode>
                <c:ptCount val="8"/>
                <c:pt idx="0">
                  <c:v>42.9</c:v>
                </c:pt>
                <c:pt idx="1">
                  <c:v>78.599999999999994</c:v>
                </c:pt>
                <c:pt idx="2">
                  <c:v>50</c:v>
                </c:pt>
                <c:pt idx="3">
                  <c:v>66.7</c:v>
                </c:pt>
                <c:pt idx="4">
                  <c:v>60</c:v>
                </c:pt>
                <c:pt idx="5">
                  <c:v>0</c:v>
                </c:pt>
                <c:pt idx="6">
                  <c:v>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1CDA-4404-B9B7-A3B321CA8B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276879"/>
        <c:axId val="198250671"/>
      </c:barChart>
      <c:catAx>
        <c:axId val="19827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en-US" altLang="ja-JP" sz="1200" b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Months</a:t>
                </a:r>
                <a:endParaRPr lang="ja-JP" altLang="en-US" sz="1200" b="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c:rich>
          </c:tx>
          <c:layout>
            <c:manualLayout>
              <c:xMode val="edge"/>
              <c:yMode val="edge"/>
              <c:x val="0.48385916092934128"/>
              <c:y val="0.88720110270307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50671"/>
        <c:crosses val="autoZero"/>
        <c:auto val="1"/>
        <c:lblAlgn val="ctr"/>
        <c:lblOffset val="100"/>
        <c:tickLblSkip val="1"/>
        <c:noMultiLvlLbl val="0"/>
      </c:catAx>
      <c:valAx>
        <c:axId val="198250671"/>
        <c:scaling>
          <c:orientation val="minMax"/>
          <c:max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7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33144766694219"/>
          <c:y val="0.94239590789787642"/>
          <c:w val="0.35690234588820774"/>
          <c:h val="5.760409210212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Blinatumomab </a:t>
            </a:r>
          </a:p>
        </c:rich>
      </c:tx>
      <c:layout>
        <c:manualLayout>
          <c:xMode val="edge"/>
          <c:yMode val="edge"/>
          <c:x val="0.3782102307215327"/>
          <c:y val="2.976190476190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9.4716935595842225E-2"/>
          <c:y val="0.15025692811125882"/>
          <c:w val="0.87989489990484437"/>
          <c:h val="0.70735376827896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Sheet1!$B$3:$I$3</c:f>
              <c:numCache>
                <c:formatCode>0.0</c:formatCode>
                <c:ptCount val="8"/>
                <c:pt idx="0">
                  <c:v>90</c:v>
                </c:pt>
                <c:pt idx="1">
                  <c:v>90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4A-4EC6-89D5-65C59D9AD6EE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Sheet1!$B$4:$I$4</c:f>
              <c:numCache>
                <c:formatCode>0.0</c:formatCode>
                <c:ptCount val="8"/>
                <c:pt idx="0">
                  <c:v>10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A4A-4EC6-89D5-65C59D9AD6EE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Sheet1!$B$5:$I$5</c:f>
              <c:numCache>
                <c:formatCode>0.0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A4A-4EC6-89D5-65C59D9AD6EE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Sheet1!$B$6:$I$6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A4A-4EC6-89D5-65C59D9AD6EE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1.6233766233766232E-2"/>
                </c:manualLayout>
              </c:layout>
              <c:numFmt formatCode="#,##0.0;\-#;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lang="ja-JP" sz="1197" b="1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A4A-4EC6-89D5-65C59D9AD6EE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Sheet1!$B$7:$I$7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A4A-4EC6-89D5-65C59D9AD6EE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&gt;=5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ln w="3175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Sheet1!$B$8:$I$8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A4A-4EC6-89D5-65C59D9AD6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276879"/>
        <c:axId val="198250671"/>
      </c:barChart>
      <c:catAx>
        <c:axId val="19827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en-US" altLang="ja-JP" sz="1200" b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Months</a:t>
                </a:r>
                <a:endParaRPr lang="ja-JP" altLang="en-US" sz="1200" b="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c:rich>
          </c:tx>
          <c:layout>
            <c:manualLayout>
              <c:xMode val="edge"/>
              <c:yMode val="edge"/>
              <c:x val="0.48385916092934128"/>
              <c:y val="0.88720110270307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50671"/>
        <c:crosses val="autoZero"/>
        <c:auto val="1"/>
        <c:lblAlgn val="ctr"/>
        <c:lblOffset val="100"/>
        <c:tickLblSkip val="1"/>
        <c:noMultiLvlLbl val="0"/>
      </c:catAx>
      <c:valAx>
        <c:axId val="198250671"/>
        <c:scaling>
          <c:orientation val="minMax"/>
          <c:max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7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33144766694219"/>
          <c:y val="0.94239590789787642"/>
          <c:w val="0.35690234588820774"/>
          <c:h val="5.760409210212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Inotuzumab</a:t>
            </a:r>
            <a:endParaRPr lang="ja-JP" altLang="en-US" sz="1800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c:rich>
      </c:tx>
      <c:layout>
        <c:manualLayout>
          <c:xMode val="edge"/>
          <c:yMode val="edge"/>
          <c:x val="0.41283038319328841"/>
          <c:y val="2.976190476190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9.4716935595842225E-2"/>
          <c:y val="0.15025692811125882"/>
          <c:w val="0.87989489990484437"/>
          <c:h val="0.70735376827896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Sheet1!$B$3:$I$3</c:f>
              <c:numCache>
                <c:formatCode>0.0</c:formatCode>
                <c:ptCount val="8"/>
                <c:pt idx="0">
                  <c:v>92.9</c:v>
                </c:pt>
                <c:pt idx="1">
                  <c:v>92.9</c:v>
                </c:pt>
                <c:pt idx="2">
                  <c:v>100</c:v>
                </c:pt>
                <c:pt idx="3">
                  <c:v>83.3</c:v>
                </c:pt>
                <c:pt idx="4">
                  <c:v>80</c:v>
                </c:pt>
                <c:pt idx="5">
                  <c:v>80</c:v>
                </c:pt>
                <c:pt idx="6">
                  <c:v>66.7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51-4069-9730-8DC5678591C1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Sheet1!$B$4:$I$4</c:f>
              <c:numCache>
                <c:formatCode>0.0</c:formatCode>
                <c:ptCount val="8"/>
                <c:pt idx="0">
                  <c:v>0</c:v>
                </c:pt>
                <c:pt idx="1">
                  <c:v>7.1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51-4069-9730-8DC5678591C1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2.0292207792207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3211375642336918E-2"/>
                      <c:h val="3.794653509220438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F951-4069-9730-8DC5678591C1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951-4069-9730-8DC5678591C1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951-4069-9730-8DC5678591C1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951-4069-9730-8DC5678591C1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951-4069-9730-8DC5678591C1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Sheet1!$B$5:$I$5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33.299999999999997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951-4069-9730-8DC5678591C1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Sheet1!$B$6:$I$6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20</c:v>
                </c:pt>
                <c:pt idx="5">
                  <c:v>20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951-4069-9730-8DC5678591C1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951-4069-9730-8DC5678591C1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951-4069-9730-8DC5678591C1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Sheet1!$B$7:$I$7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16.7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F951-4069-9730-8DC5678591C1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&gt;=5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ln w="3175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Sheet1!$B$8:$I$8</c:f>
              <c:numCache>
                <c:formatCode>0.0</c:formatCode>
                <c:ptCount val="8"/>
                <c:pt idx="0">
                  <c:v>7.1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951-4069-9730-8DC5678591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276879"/>
        <c:axId val="198250671"/>
      </c:barChart>
      <c:catAx>
        <c:axId val="19827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en-US" altLang="ja-JP" sz="1200" b="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Months</a:t>
                </a:r>
                <a:endParaRPr lang="ja-JP" altLang="en-US" sz="1200" b="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c:rich>
          </c:tx>
          <c:layout>
            <c:manualLayout>
              <c:xMode val="edge"/>
              <c:yMode val="edge"/>
              <c:x val="0.48385916092934128"/>
              <c:y val="0.88720110270307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50671"/>
        <c:crosses val="autoZero"/>
        <c:auto val="1"/>
        <c:lblAlgn val="ctr"/>
        <c:lblOffset val="100"/>
        <c:tickLblSkip val="1"/>
        <c:noMultiLvlLbl val="0"/>
      </c:catAx>
      <c:valAx>
        <c:axId val="198250671"/>
        <c:scaling>
          <c:orientation val="minMax"/>
          <c:max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7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33144766694219"/>
          <c:y val="0.94239590789787642"/>
          <c:w val="0.35690234588820774"/>
          <c:h val="5.760409210212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Blinatumomab </a:t>
            </a:r>
          </a:p>
        </c:rich>
      </c:tx>
      <c:layout>
        <c:manualLayout>
          <c:xMode val="edge"/>
          <c:yMode val="edge"/>
          <c:x val="0.3782102307215327"/>
          <c:y val="2.976190476190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9.4716935595842225E-2"/>
          <c:y val="0.15025692811125882"/>
          <c:w val="0.87989489990484437"/>
          <c:h val="0.70735376827896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Sheet1!$B$3:$I$3</c:f>
              <c:numCache>
                <c:formatCode>0.0</c:formatCode>
                <c:ptCount val="8"/>
                <c:pt idx="0">
                  <c:v>30</c:v>
                </c:pt>
                <c:pt idx="1">
                  <c:v>20</c:v>
                </c:pt>
                <c:pt idx="2">
                  <c:v>25</c:v>
                </c:pt>
                <c:pt idx="3">
                  <c:v>25</c:v>
                </c:pt>
                <c:pt idx="4">
                  <c:v>25</c:v>
                </c:pt>
                <c:pt idx="5">
                  <c:v>33.299999999999997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13-4A9F-9EA9-5D947D855B99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Sheet1!$B$4:$I$4</c:f>
              <c:numCache>
                <c:formatCode>0.0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25</c:v>
                </c:pt>
                <c:pt idx="3">
                  <c:v>25</c:v>
                </c:pt>
                <c:pt idx="4">
                  <c:v>25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13-4A9F-9EA9-5D947D855B99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Sheet1!$B$5:$I$5</c:f>
              <c:numCache>
                <c:formatCode>0.0</c:formatCode>
                <c:ptCount val="8"/>
                <c:pt idx="0">
                  <c:v>10</c:v>
                </c:pt>
                <c:pt idx="1">
                  <c:v>0</c:v>
                </c:pt>
                <c:pt idx="2">
                  <c:v>0</c:v>
                </c:pt>
                <c:pt idx="3">
                  <c:v>25</c:v>
                </c:pt>
                <c:pt idx="4">
                  <c:v>0</c:v>
                </c:pt>
                <c:pt idx="5">
                  <c:v>33.299999999999997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E13-4A9F-9EA9-5D947D855B99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Sheet1!$B$6:$I$6</c:f>
              <c:numCache>
                <c:formatCode>0.0</c:formatCode>
                <c:ptCount val="8"/>
                <c:pt idx="0">
                  <c:v>10</c:v>
                </c:pt>
                <c:pt idx="1">
                  <c:v>20</c:v>
                </c:pt>
                <c:pt idx="2">
                  <c:v>0</c:v>
                </c:pt>
                <c:pt idx="3">
                  <c:v>0</c:v>
                </c:pt>
                <c:pt idx="4">
                  <c:v>25</c:v>
                </c:pt>
                <c:pt idx="5">
                  <c:v>33.299999999999997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E13-4A9F-9EA9-5D947D855B99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Sheet1!$B$7:$I$7</c:f>
              <c:numCache>
                <c:formatCode>0.0</c:formatCode>
                <c:ptCount val="8"/>
                <c:pt idx="0">
                  <c:v>30</c:v>
                </c:pt>
                <c:pt idx="1">
                  <c:v>20</c:v>
                </c:pt>
                <c:pt idx="2">
                  <c:v>25</c:v>
                </c:pt>
                <c:pt idx="3">
                  <c:v>0</c:v>
                </c:pt>
                <c:pt idx="4">
                  <c:v>25</c:v>
                </c:pt>
                <c:pt idx="5">
                  <c:v>0</c:v>
                </c:pt>
                <c:pt idx="6">
                  <c:v>100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E13-4A9F-9EA9-5D947D855B99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&gt;=5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ln w="3175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Sheet1!$B$8:$I$8</c:f>
              <c:numCache>
                <c:formatCode>0.0</c:formatCode>
                <c:ptCount val="8"/>
                <c:pt idx="0">
                  <c:v>20</c:v>
                </c:pt>
                <c:pt idx="1">
                  <c:v>30</c:v>
                </c:pt>
                <c:pt idx="2">
                  <c:v>25</c:v>
                </c:pt>
                <c:pt idx="3">
                  <c:v>25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E13-4A9F-9EA9-5D947D855B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276879"/>
        <c:axId val="198250671"/>
      </c:barChart>
      <c:catAx>
        <c:axId val="19827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en-US" altLang="ja-JP" sz="1200" b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Months</a:t>
                </a:r>
                <a:endParaRPr lang="ja-JP" altLang="en-US" sz="1200" b="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c:rich>
          </c:tx>
          <c:layout>
            <c:manualLayout>
              <c:xMode val="edge"/>
              <c:yMode val="edge"/>
              <c:x val="0.48385916092934128"/>
              <c:y val="0.88720110270307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50671"/>
        <c:crosses val="autoZero"/>
        <c:auto val="1"/>
        <c:lblAlgn val="ctr"/>
        <c:lblOffset val="100"/>
        <c:tickLblSkip val="1"/>
        <c:noMultiLvlLbl val="0"/>
      </c:catAx>
      <c:valAx>
        <c:axId val="198250671"/>
        <c:scaling>
          <c:orientation val="minMax"/>
          <c:max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7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33144766694219"/>
          <c:y val="0.94239590789787642"/>
          <c:w val="0.35690234588820774"/>
          <c:h val="5.760409210212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Inotuzumab</a:t>
            </a:r>
            <a:endParaRPr lang="ja-JP" altLang="en-US" sz="1800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c:rich>
      </c:tx>
      <c:layout>
        <c:manualLayout>
          <c:xMode val="edge"/>
          <c:yMode val="edge"/>
          <c:x val="0.41283038319328841"/>
          <c:y val="2.976190476190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9.4716935595842225E-2"/>
          <c:y val="0.15025692811125882"/>
          <c:w val="0.87989489990484437"/>
          <c:h val="0.70735376827896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Sheet1!$B$3:$I$3</c:f>
              <c:numCache>
                <c:formatCode>0.0</c:formatCode>
                <c:ptCount val="8"/>
                <c:pt idx="0">
                  <c:v>0</c:v>
                </c:pt>
                <c:pt idx="1">
                  <c:v>7.1</c:v>
                </c:pt>
                <c:pt idx="2">
                  <c:v>12.5</c:v>
                </c:pt>
                <c:pt idx="3">
                  <c:v>16.7</c:v>
                </c:pt>
                <c:pt idx="4">
                  <c:v>0</c:v>
                </c:pt>
                <c:pt idx="5">
                  <c:v>20</c:v>
                </c:pt>
                <c:pt idx="6">
                  <c:v>33.299999999999997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70-4EB1-9BFC-1B33A46AC051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Sheet1!$B$4:$I$4</c:f>
              <c:numCache>
                <c:formatCode>0.0</c:formatCode>
                <c:ptCount val="8"/>
                <c:pt idx="0">
                  <c:v>21.4</c:v>
                </c:pt>
                <c:pt idx="1">
                  <c:v>7.1</c:v>
                </c:pt>
                <c:pt idx="2">
                  <c:v>12.5</c:v>
                </c:pt>
                <c:pt idx="3">
                  <c:v>0</c:v>
                </c:pt>
                <c:pt idx="4">
                  <c:v>0</c:v>
                </c:pt>
                <c:pt idx="5">
                  <c:v>40</c:v>
                </c:pt>
                <c:pt idx="6">
                  <c:v>33.299999999999997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70-4EB1-9BFC-1B33A46AC051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Sheet1!$B$5:$I$5</c:f>
              <c:numCache>
                <c:formatCode>0.0</c:formatCode>
                <c:ptCount val="8"/>
                <c:pt idx="0">
                  <c:v>0</c:v>
                </c:pt>
                <c:pt idx="1">
                  <c:v>7.1</c:v>
                </c:pt>
                <c:pt idx="2">
                  <c:v>12.5</c:v>
                </c:pt>
                <c:pt idx="3">
                  <c:v>33.299999999999997</c:v>
                </c:pt>
                <c:pt idx="4">
                  <c:v>40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170-4EB1-9BFC-1B33A46AC051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Sheet1!$B$6:$I$6</c:f>
              <c:numCache>
                <c:formatCode>0.0</c:formatCode>
                <c:ptCount val="8"/>
                <c:pt idx="0">
                  <c:v>7.1</c:v>
                </c:pt>
                <c:pt idx="1">
                  <c:v>0</c:v>
                </c:pt>
                <c:pt idx="2">
                  <c:v>12.5</c:v>
                </c:pt>
                <c:pt idx="3">
                  <c:v>16.7</c:v>
                </c:pt>
                <c:pt idx="4">
                  <c:v>20</c:v>
                </c:pt>
                <c:pt idx="5">
                  <c:v>20</c:v>
                </c:pt>
                <c:pt idx="6">
                  <c:v>33.299999999999997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170-4EB1-9BFC-1B33A46AC051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170-4EB1-9BFC-1B33A46AC051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C170-4EB1-9BFC-1B33A46AC051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Sheet1!$B$7:$I$7</c:f>
              <c:numCache>
                <c:formatCode>0.0</c:formatCode>
                <c:ptCount val="8"/>
                <c:pt idx="0">
                  <c:v>21.4</c:v>
                </c:pt>
                <c:pt idx="1">
                  <c:v>0</c:v>
                </c:pt>
                <c:pt idx="2">
                  <c:v>25</c:v>
                </c:pt>
                <c:pt idx="3">
                  <c:v>0</c:v>
                </c:pt>
                <c:pt idx="4">
                  <c:v>0</c:v>
                </c:pt>
                <c:pt idx="5">
                  <c:v>20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C170-4EB1-9BFC-1B33A46AC051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&gt;=5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ln w="3175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Sheet1!$B$8:$I$8</c:f>
              <c:numCache>
                <c:formatCode>0.0</c:formatCode>
                <c:ptCount val="8"/>
                <c:pt idx="0">
                  <c:v>50</c:v>
                </c:pt>
                <c:pt idx="1">
                  <c:v>78.599999999999994</c:v>
                </c:pt>
                <c:pt idx="2">
                  <c:v>25</c:v>
                </c:pt>
                <c:pt idx="3">
                  <c:v>33.299999999999997</c:v>
                </c:pt>
                <c:pt idx="4">
                  <c:v>40</c:v>
                </c:pt>
                <c:pt idx="5">
                  <c:v>0</c:v>
                </c:pt>
                <c:pt idx="6">
                  <c:v>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170-4EB1-9BFC-1B33A46AC0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276879"/>
        <c:axId val="198250671"/>
      </c:barChart>
      <c:catAx>
        <c:axId val="19827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en-US" altLang="ja-JP" sz="1200" b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Months</a:t>
                </a:r>
                <a:endParaRPr lang="ja-JP" altLang="en-US" sz="1200" b="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c:rich>
          </c:tx>
          <c:layout>
            <c:manualLayout>
              <c:xMode val="edge"/>
              <c:yMode val="edge"/>
              <c:x val="0.48385916092934128"/>
              <c:y val="0.88720110270307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50671"/>
        <c:crosses val="autoZero"/>
        <c:auto val="1"/>
        <c:lblAlgn val="ctr"/>
        <c:lblOffset val="100"/>
        <c:tickLblSkip val="1"/>
        <c:noMultiLvlLbl val="0"/>
      </c:catAx>
      <c:valAx>
        <c:axId val="198250671"/>
        <c:scaling>
          <c:orientation val="minMax"/>
          <c:max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7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33144766694219"/>
          <c:y val="0.94239590789787642"/>
          <c:w val="0.35690234588820774"/>
          <c:h val="5.760409210212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Blinatumomab </a:t>
            </a:r>
          </a:p>
        </c:rich>
      </c:tx>
      <c:layout>
        <c:manualLayout>
          <c:xMode val="edge"/>
          <c:yMode val="edge"/>
          <c:x val="0.3782102307215327"/>
          <c:y val="2.976190476190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9.4716935595842225E-2"/>
          <c:y val="0.15025692811125882"/>
          <c:w val="0.87989489990484437"/>
          <c:h val="0.70735376827896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Sheet1!$B$3:$I$3</c:f>
              <c:numCache>
                <c:formatCode>0.0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25</c:v>
                </c:pt>
                <c:pt idx="3">
                  <c:v>25</c:v>
                </c:pt>
                <c:pt idx="4">
                  <c:v>25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B4-473D-B1B4-7F4A5E999679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Sheet1!$B$4:$I$4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33.299999999999997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B4-473D-B1B4-7F4A5E999679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Sheet1!$B$5:$I$5</c:f>
              <c:numCache>
                <c:formatCode>0.0</c:formatCode>
                <c:ptCount val="8"/>
                <c:pt idx="0">
                  <c:v>10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7B4-473D-B1B4-7F4A5E999679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Sheet1!$B$6:$I$6</c:f>
              <c:numCache>
                <c:formatCode>0.0</c:formatCode>
                <c:ptCount val="8"/>
                <c:pt idx="0">
                  <c:v>10</c:v>
                </c:pt>
                <c:pt idx="1">
                  <c:v>10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66.7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7B4-473D-B1B4-7F4A5E999679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Sheet1!$B$7:$I$7</c:f>
              <c:numCache>
                <c:formatCode>0.0</c:formatCode>
                <c:ptCount val="8"/>
                <c:pt idx="0">
                  <c:v>30</c:v>
                </c:pt>
                <c:pt idx="1">
                  <c:v>10</c:v>
                </c:pt>
                <c:pt idx="2">
                  <c:v>0</c:v>
                </c:pt>
                <c:pt idx="3">
                  <c:v>25</c:v>
                </c:pt>
                <c:pt idx="4">
                  <c:v>25</c:v>
                </c:pt>
                <c:pt idx="5">
                  <c:v>0</c:v>
                </c:pt>
                <c:pt idx="6">
                  <c:v>100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7B4-473D-B1B4-7F4A5E999679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&gt;=5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ln w="3175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Sheet1!$B$8:$I$8</c:f>
              <c:numCache>
                <c:formatCode>0.0</c:formatCode>
                <c:ptCount val="8"/>
                <c:pt idx="0">
                  <c:v>30</c:v>
                </c:pt>
                <c:pt idx="1">
                  <c:v>60</c:v>
                </c:pt>
                <c:pt idx="2">
                  <c:v>75</c:v>
                </c:pt>
                <c:pt idx="3">
                  <c:v>50</c:v>
                </c:pt>
                <c:pt idx="4">
                  <c:v>50</c:v>
                </c:pt>
                <c:pt idx="5">
                  <c:v>0</c:v>
                </c:pt>
                <c:pt idx="6">
                  <c:v>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7B4-473D-B1B4-7F4A5E9996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276879"/>
        <c:axId val="198250671"/>
      </c:barChart>
      <c:catAx>
        <c:axId val="19827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en-US" altLang="ja-JP" sz="1200" b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Months</a:t>
                </a:r>
                <a:endParaRPr lang="ja-JP" altLang="en-US" sz="1200" b="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c:rich>
          </c:tx>
          <c:layout>
            <c:manualLayout>
              <c:xMode val="edge"/>
              <c:yMode val="edge"/>
              <c:x val="0.48385916092934128"/>
              <c:y val="0.88720110270307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50671"/>
        <c:crosses val="autoZero"/>
        <c:auto val="1"/>
        <c:lblAlgn val="ctr"/>
        <c:lblOffset val="100"/>
        <c:tickLblSkip val="1"/>
        <c:noMultiLvlLbl val="0"/>
      </c:catAx>
      <c:valAx>
        <c:axId val="198250671"/>
        <c:scaling>
          <c:orientation val="minMax"/>
          <c:max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7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33144766694219"/>
          <c:y val="0.94239590789787642"/>
          <c:w val="0.35690234588820774"/>
          <c:h val="5.760409210212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Inotuzumab</a:t>
            </a:r>
            <a:endParaRPr lang="ja-JP" altLang="en-US" sz="1800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c:rich>
      </c:tx>
      <c:layout>
        <c:manualLayout>
          <c:xMode val="edge"/>
          <c:yMode val="edge"/>
          <c:x val="0.41283038319328841"/>
          <c:y val="2.976190476190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9.4716935595842225E-2"/>
          <c:y val="0.15025692811125882"/>
          <c:w val="0.87989489990484437"/>
          <c:h val="0.70735376827896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Sheet1!$B$3:$I$3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DA-4B81-9C4C-97D02E593668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Sheet1!$B$4:$I$4</c:f>
              <c:numCache>
                <c:formatCode>0.0</c:formatCode>
                <c:ptCount val="8"/>
                <c:pt idx="0">
                  <c:v>14.3</c:v>
                </c:pt>
                <c:pt idx="1">
                  <c:v>7.1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DDA-4B81-9C4C-97D02E593668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2.0292207792207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3211375642336918E-2"/>
                      <c:h val="3.794653509220438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6DDA-4B81-9C4C-97D02E593668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DDA-4B81-9C4C-97D02E593668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DDA-4B81-9C4C-97D02E593668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DDA-4B81-9C4C-97D02E593668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DDA-4B81-9C4C-97D02E593668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Sheet1!$B$5:$I$5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12.5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33.299999999999997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6DDA-4B81-9C4C-97D02E593668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Sheet1!$B$6:$I$6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12.5</c:v>
                </c:pt>
                <c:pt idx="3">
                  <c:v>16.7</c:v>
                </c:pt>
                <c:pt idx="4">
                  <c:v>40</c:v>
                </c:pt>
                <c:pt idx="5">
                  <c:v>60</c:v>
                </c:pt>
                <c:pt idx="6">
                  <c:v>66.7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DDA-4B81-9C4C-97D02E593668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DDA-4B81-9C4C-97D02E593668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6DDA-4B81-9C4C-97D02E593668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Sheet1!$B$7:$I$7</c:f>
              <c:numCache>
                <c:formatCode>0.0</c:formatCode>
                <c:ptCount val="8"/>
                <c:pt idx="0">
                  <c:v>28.6</c:v>
                </c:pt>
                <c:pt idx="1">
                  <c:v>0</c:v>
                </c:pt>
                <c:pt idx="2">
                  <c:v>25</c:v>
                </c:pt>
                <c:pt idx="3">
                  <c:v>0</c:v>
                </c:pt>
                <c:pt idx="4">
                  <c:v>0</c:v>
                </c:pt>
                <c:pt idx="5">
                  <c:v>20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6DDA-4B81-9C4C-97D02E593668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≥5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ln w="3175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Sheet1!$B$8:$I$8</c:f>
              <c:numCache>
                <c:formatCode>0.0</c:formatCode>
                <c:ptCount val="8"/>
                <c:pt idx="0">
                  <c:v>57.1</c:v>
                </c:pt>
                <c:pt idx="1">
                  <c:v>92.9</c:v>
                </c:pt>
                <c:pt idx="2">
                  <c:v>50</c:v>
                </c:pt>
                <c:pt idx="3">
                  <c:v>83.3</c:v>
                </c:pt>
                <c:pt idx="4">
                  <c:v>60</c:v>
                </c:pt>
                <c:pt idx="5">
                  <c:v>0</c:v>
                </c:pt>
                <c:pt idx="6">
                  <c:v>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6DDA-4B81-9C4C-97D02E5936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276879"/>
        <c:axId val="198250671"/>
      </c:barChart>
      <c:catAx>
        <c:axId val="19827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en-US" altLang="ja-JP" sz="1200" b="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Months</a:t>
                </a:r>
                <a:endParaRPr lang="ja-JP" altLang="en-US" sz="1200" b="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c:rich>
          </c:tx>
          <c:layout>
            <c:manualLayout>
              <c:xMode val="edge"/>
              <c:yMode val="edge"/>
              <c:x val="0.48385916092934128"/>
              <c:y val="0.88720110270307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50671"/>
        <c:crosses val="autoZero"/>
        <c:auto val="1"/>
        <c:lblAlgn val="ctr"/>
        <c:lblOffset val="100"/>
        <c:tickLblSkip val="1"/>
        <c:noMultiLvlLbl val="0"/>
      </c:catAx>
      <c:valAx>
        <c:axId val="198250671"/>
        <c:scaling>
          <c:orientation val="minMax"/>
          <c:max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7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33144766694219"/>
          <c:y val="0.94239590789787642"/>
          <c:w val="0.35690234588820774"/>
          <c:h val="5.760409210212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Inotuzumab</a:t>
            </a:r>
            <a:endParaRPr lang="ja-JP" altLang="en-US" sz="1800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c:rich>
      </c:tx>
      <c:layout>
        <c:manualLayout>
          <c:xMode val="edge"/>
          <c:yMode val="edge"/>
          <c:x val="0.41283038319328841"/>
          <c:y val="2.976190476190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9.4716935595842225E-2"/>
          <c:y val="0.15025692811125882"/>
          <c:w val="0.87989489990484437"/>
          <c:h val="0.70735376827896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Sheet1!$B$3:$I$3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B7-484B-8371-E9528DE4423B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Sheet1!$B$4:$I$4</c:f>
              <c:numCache>
                <c:formatCode>0.0</c:formatCode>
                <c:ptCount val="8"/>
                <c:pt idx="0">
                  <c:v>14.3</c:v>
                </c:pt>
                <c:pt idx="1">
                  <c:v>7.1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CB7-484B-8371-E9528DE4423B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Sheet1!$B$5:$I$5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12.5</c:v>
                </c:pt>
                <c:pt idx="3">
                  <c:v>16.7</c:v>
                </c:pt>
                <c:pt idx="4">
                  <c:v>0</c:v>
                </c:pt>
                <c:pt idx="5">
                  <c:v>0</c:v>
                </c:pt>
                <c:pt idx="6">
                  <c:v>33.299999999999997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CB7-484B-8371-E9528DE4423B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Sheet1!$B$6:$I$6</c:f>
              <c:numCache>
                <c:formatCode>0.0</c:formatCode>
                <c:ptCount val="8"/>
                <c:pt idx="0">
                  <c:v>7.1</c:v>
                </c:pt>
                <c:pt idx="1">
                  <c:v>0</c:v>
                </c:pt>
                <c:pt idx="2">
                  <c:v>12.5</c:v>
                </c:pt>
                <c:pt idx="3">
                  <c:v>16.7</c:v>
                </c:pt>
                <c:pt idx="4">
                  <c:v>40</c:v>
                </c:pt>
                <c:pt idx="5">
                  <c:v>60</c:v>
                </c:pt>
                <c:pt idx="6">
                  <c:v>66.7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CB7-484B-8371-E9528DE4423B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CB7-484B-8371-E9528DE4423B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CB7-484B-8371-E9528DE4423B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Sheet1!$B$7:$I$7</c:f>
              <c:numCache>
                <c:formatCode>0.0</c:formatCode>
                <c:ptCount val="8"/>
                <c:pt idx="0">
                  <c:v>21.4</c:v>
                </c:pt>
                <c:pt idx="1">
                  <c:v>7.1</c:v>
                </c:pt>
                <c:pt idx="2">
                  <c:v>37.5</c:v>
                </c:pt>
                <c:pt idx="3">
                  <c:v>33.299999999999997</c:v>
                </c:pt>
                <c:pt idx="4">
                  <c:v>0</c:v>
                </c:pt>
                <c:pt idx="5">
                  <c:v>20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CB7-484B-8371-E9528DE4423B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&gt;=5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ln w="3175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Sheet1!$B$8:$I$8</c:f>
              <c:numCache>
                <c:formatCode>0.0</c:formatCode>
                <c:ptCount val="8"/>
                <c:pt idx="0">
                  <c:v>57.1</c:v>
                </c:pt>
                <c:pt idx="1">
                  <c:v>85.7</c:v>
                </c:pt>
                <c:pt idx="2">
                  <c:v>37.5</c:v>
                </c:pt>
                <c:pt idx="3">
                  <c:v>33.299999999999997</c:v>
                </c:pt>
                <c:pt idx="4">
                  <c:v>60</c:v>
                </c:pt>
                <c:pt idx="5">
                  <c:v>0</c:v>
                </c:pt>
                <c:pt idx="6">
                  <c:v>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CB7-484B-8371-E9528DE442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276879"/>
        <c:axId val="198250671"/>
      </c:barChart>
      <c:catAx>
        <c:axId val="19827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en-US" altLang="ja-JP" sz="1200" b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Months</a:t>
                </a:r>
                <a:endParaRPr lang="ja-JP" altLang="en-US" sz="1200" b="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c:rich>
          </c:tx>
          <c:layout>
            <c:manualLayout>
              <c:xMode val="edge"/>
              <c:yMode val="edge"/>
              <c:x val="0.48385916092934128"/>
              <c:y val="0.88720110270307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50671"/>
        <c:crosses val="autoZero"/>
        <c:auto val="1"/>
        <c:lblAlgn val="ctr"/>
        <c:lblOffset val="100"/>
        <c:tickLblSkip val="1"/>
        <c:noMultiLvlLbl val="0"/>
      </c:catAx>
      <c:valAx>
        <c:axId val="198250671"/>
        <c:scaling>
          <c:orientation val="minMax"/>
          <c:max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7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33144766694219"/>
          <c:y val="0.94239590789787642"/>
          <c:w val="0.35690234588820774"/>
          <c:h val="5.760409210212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Blinatumomab </a:t>
            </a:r>
          </a:p>
        </c:rich>
      </c:tx>
      <c:layout>
        <c:manualLayout>
          <c:xMode val="edge"/>
          <c:yMode val="edge"/>
          <c:x val="0.3782102307215327"/>
          <c:y val="2.976190476190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9.4716935595842225E-2"/>
          <c:y val="0.15025692811125882"/>
          <c:w val="0.87989489990484437"/>
          <c:h val="0.70735376827896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Sheet1!$B$3:$I$3</c:f>
              <c:numCache>
                <c:formatCode>0.0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25</c:v>
                </c:pt>
                <c:pt idx="3">
                  <c:v>25</c:v>
                </c:pt>
                <c:pt idx="4">
                  <c:v>25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01-4A70-BA0E-E336B39B96BE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Sheet1!$B$4:$I$4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01-4A70-BA0E-E336B39B96BE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Sheet1!$B$5:$I$5</c:f>
              <c:numCache>
                <c:formatCode>0.0</c:formatCode>
                <c:ptCount val="8"/>
                <c:pt idx="0">
                  <c:v>10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33.299999999999997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01-4A70-BA0E-E336B39B96BE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Sheet1!$B$6:$I$6</c:f>
              <c:numCache>
                <c:formatCode>0.0</c:formatCode>
                <c:ptCount val="8"/>
                <c:pt idx="0">
                  <c:v>10</c:v>
                </c:pt>
                <c:pt idx="1">
                  <c:v>10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66.7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01-4A70-BA0E-E336B39B96BE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Sheet1!$B$7:$I$7</c:f>
              <c:numCache>
                <c:formatCode>0.0</c:formatCode>
                <c:ptCount val="8"/>
                <c:pt idx="0">
                  <c:v>30</c:v>
                </c:pt>
                <c:pt idx="1">
                  <c:v>0</c:v>
                </c:pt>
                <c:pt idx="2">
                  <c:v>0</c:v>
                </c:pt>
                <c:pt idx="3">
                  <c:v>25</c:v>
                </c:pt>
                <c:pt idx="4">
                  <c:v>25</c:v>
                </c:pt>
                <c:pt idx="5">
                  <c:v>0</c:v>
                </c:pt>
                <c:pt idx="6">
                  <c:v>100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D01-4A70-BA0E-E336B39B96BE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&gt;=5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ln w="3175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Sheet1!$B$8:$I$8</c:f>
              <c:numCache>
                <c:formatCode>0.0</c:formatCode>
                <c:ptCount val="8"/>
                <c:pt idx="0">
                  <c:v>30</c:v>
                </c:pt>
                <c:pt idx="1">
                  <c:v>70</c:v>
                </c:pt>
                <c:pt idx="2">
                  <c:v>75</c:v>
                </c:pt>
                <c:pt idx="3">
                  <c:v>50</c:v>
                </c:pt>
                <c:pt idx="4">
                  <c:v>50</c:v>
                </c:pt>
                <c:pt idx="5">
                  <c:v>0</c:v>
                </c:pt>
                <c:pt idx="6">
                  <c:v>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D01-4A70-BA0E-E336B39B96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276879"/>
        <c:axId val="198250671"/>
      </c:barChart>
      <c:catAx>
        <c:axId val="19827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en-US" altLang="ja-JP" sz="1200" b="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Months</a:t>
                </a:r>
                <a:endParaRPr lang="ja-JP" altLang="en-US" sz="1200" b="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c:rich>
          </c:tx>
          <c:layout>
            <c:manualLayout>
              <c:xMode val="edge"/>
              <c:yMode val="edge"/>
              <c:x val="0.48385916092934128"/>
              <c:y val="0.88720110270307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50671"/>
        <c:crosses val="autoZero"/>
        <c:auto val="1"/>
        <c:lblAlgn val="ctr"/>
        <c:lblOffset val="100"/>
        <c:tickLblSkip val="1"/>
        <c:noMultiLvlLbl val="0"/>
      </c:catAx>
      <c:valAx>
        <c:axId val="198250671"/>
        <c:scaling>
          <c:orientation val="minMax"/>
          <c:max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7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33144766694219"/>
          <c:y val="0.94239590789787642"/>
          <c:w val="0.35690234588820774"/>
          <c:h val="5.760409210212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Inotuzumab</a:t>
            </a:r>
            <a:endParaRPr lang="ja-JP" altLang="en-US" sz="1800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c:rich>
      </c:tx>
      <c:layout>
        <c:manualLayout>
          <c:xMode val="edge"/>
          <c:yMode val="edge"/>
          <c:x val="0.41283038319328841"/>
          <c:y val="2.976190476190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9.4716935595842225E-2"/>
          <c:y val="0.15025692811125882"/>
          <c:w val="0.87989489990484437"/>
          <c:h val="0.70735376827896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Sheet1!$B$3:$I$3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AD-4731-84A7-C9AAA6C275FB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Sheet1!$B$4:$I$4</c:f>
              <c:numCache>
                <c:formatCode>0.0</c:formatCode>
                <c:ptCount val="8"/>
                <c:pt idx="0">
                  <c:v>14.3</c:v>
                </c:pt>
                <c:pt idx="1">
                  <c:v>7.1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AAD-4731-84A7-C9AAA6C275FB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Sheet1!$B$5:$I$5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12.5</c:v>
                </c:pt>
                <c:pt idx="3">
                  <c:v>16.7</c:v>
                </c:pt>
                <c:pt idx="4">
                  <c:v>0</c:v>
                </c:pt>
                <c:pt idx="5">
                  <c:v>0</c:v>
                </c:pt>
                <c:pt idx="6">
                  <c:v>33.299999999999997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AAD-4731-84A7-C9AAA6C275FB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Sheet1!$B$6:$I$6</c:f>
              <c:numCache>
                <c:formatCode>0.0</c:formatCode>
                <c:ptCount val="8"/>
                <c:pt idx="0">
                  <c:v>7.1</c:v>
                </c:pt>
                <c:pt idx="1">
                  <c:v>0</c:v>
                </c:pt>
                <c:pt idx="2">
                  <c:v>12.5</c:v>
                </c:pt>
                <c:pt idx="3">
                  <c:v>16.7</c:v>
                </c:pt>
                <c:pt idx="4">
                  <c:v>40</c:v>
                </c:pt>
                <c:pt idx="5">
                  <c:v>60</c:v>
                </c:pt>
                <c:pt idx="6">
                  <c:v>66.7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AAD-4731-84A7-C9AAA6C275FB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AAD-4731-84A7-C9AAA6C275FB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AAD-4731-84A7-C9AAA6C275FB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Sheet1!$B$7:$I$7</c:f>
              <c:numCache>
                <c:formatCode>0.0</c:formatCode>
                <c:ptCount val="8"/>
                <c:pt idx="0">
                  <c:v>21.4</c:v>
                </c:pt>
                <c:pt idx="1">
                  <c:v>7.1</c:v>
                </c:pt>
                <c:pt idx="2">
                  <c:v>37.5</c:v>
                </c:pt>
                <c:pt idx="3">
                  <c:v>33.299999999999997</c:v>
                </c:pt>
                <c:pt idx="4">
                  <c:v>0</c:v>
                </c:pt>
                <c:pt idx="5">
                  <c:v>20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AAD-4731-84A7-C9AAA6C275FB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&gt;=5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ln w="3175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Sheet1!$B$8:$I$8</c:f>
              <c:numCache>
                <c:formatCode>0.0</c:formatCode>
                <c:ptCount val="8"/>
                <c:pt idx="0">
                  <c:v>57.1</c:v>
                </c:pt>
                <c:pt idx="1">
                  <c:v>85.7</c:v>
                </c:pt>
                <c:pt idx="2">
                  <c:v>37.5</c:v>
                </c:pt>
                <c:pt idx="3">
                  <c:v>33.299999999999997</c:v>
                </c:pt>
                <c:pt idx="4">
                  <c:v>60</c:v>
                </c:pt>
                <c:pt idx="5">
                  <c:v>0</c:v>
                </c:pt>
                <c:pt idx="6">
                  <c:v>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AAD-4731-84A7-C9AAA6C275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276879"/>
        <c:axId val="198250671"/>
      </c:barChart>
      <c:catAx>
        <c:axId val="19827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en-US" altLang="ja-JP" sz="1200" b="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Months</a:t>
                </a:r>
                <a:endParaRPr lang="ja-JP" altLang="en-US" sz="1200" b="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c:rich>
          </c:tx>
          <c:layout>
            <c:manualLayout>
              <c:xMode val="edge"/>
              <c:yMode val="edge"/>
              <c:x val="0.48385916092934128"/>
              <c:y val="0.88720110270307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50671"/>
        <c:crosses val="autoZero"/>
        <c:auto val="1"/>
        <c:lblAlgn val="ctr"/>
        <c:lblOffset val="100"/>
        <c:tickLblSkip val="1"/>
        <c:noMultiLvlLbl val="0"/>
      </c:catAx>
      <c:valAx>
        <c:axId val="198250671"/>
        <c:scaling>
          <c:orientation val="minMax"/>
          <c:max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7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33144766694219"/>
          <c:y val="0.94239590789787642"/>
          <c:w val="0.35690234588820774"/>
          <c:h val="5.760409210212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Blinatumomab </a:t>
            </a:r>
          </a:p>
        </c:rich>
      </c:tx>
      <c:layout>
        <c:manualLayout>
          <c:xMode val="edge"/>
          <c:yMode val="edge"/>
          <c:x val="0.3782102307215327"/>
          <c:y val="2.976190476190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9.4716935595842225E-2"/>
          <c:y val="0.15025692811125882"/>
          <c:w val="0.87989489990484437"/>
          <c:h val="0.70735376827896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Sheet1!$B$3:$I$3</c:f>
              <c:numCache>
                <c:formatCode>0.0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25</c:v>
                </c:pt>
                <c:pt idx="3">
                  <c:v>25</c:v>
                </c:pt>
                <c:pt idx="4">
                  <c:v>25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3A-460A-9CA0-38272A94A3DC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2.16450216450215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43A-460A-9CA0-38272A94A3DC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43A-460A-9CA0-38272A94A3DC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Sheet1!$B$4:$I$4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43A-460A-9CA0-38272A94A3DC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2.0292207792207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3211375642336918E-2"/>
                      <c:h val="3.794653509220438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243A-460A-9CA0-38272A94A3DC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Sheet1!$B$5:$I$5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33.299999999999997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43A-460A-9CA0-38272A94A3DC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Sheet1!$B$6:$I$6</c:f>
              <c:numCache>
                <c:formatCode>0.0</c:formatCode>
                <c:ptCount val="8"/>
                <c:pt idx="0">
                  <c:v>20</c:v>
                </c:pt>
                <c:pt idx="1">
                  <c:v>10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43A-460A-9CA0-38272A94A3DC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1.6233766233766232E-2"/>
                </c:manualLayout>
              </c:layout>
              <c:numFmt formatCode="#,##0.0;\-#;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lang="ja-JP" sz="1197" b="1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43A-460A-9CA0-38272A94A3DC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Sheet1!$B$7:$I$7</c:f>
              <c:numCache>
                <c:formatCode>0.0</c:formatCode>
                <c:ptCount val="8"/>
                <c:pt idx="0">
                  <c:v>20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33.299999999999997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43A-460A-9CA0-38272A94A3DC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≥5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ln w="3175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Sheet1!$B$8:$I$8</c:f>
              <c:numCache>
                <c:formatCode>0.0</c:formatCode>
                <c:ptCount val="8"/>
                <c:pt idx="0">
                  <c:v>40</c:v>
                </c:pt>
                <c:pt idx="1">
                  <c:v>70</c:v>
                </c:pt>
                <c:pt idx="2">
                  <c:v>75</c:v>
                </c:pt>
                <c:pt idx="3">
                  <c:v>75</c:v>
                </c:pt>
                <c:pt idx="4">
                  <c:v>75</c:v>
                </c:pt>
                <c:pt idx="5">
                  <c:v>33.299999999999997</c:v>
                </c:pt>
                <c:pt idx="6">
                  <c:v>100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43A-460A-9CA0-38272A94A3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276879"/>
        <c:axId val="198250671"/>
      </c:barChart>
      <c:catAx>
        <c:axId val="19827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en-US" altLang="ja-JP" sz="1200" b="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Months</a:t>
                </a:r>
                <a:endParaRPr lang="ja-JP" altLang="en-US" sz="1200" b="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c:rich>
          </c:tx>
          <c:layout>
            <c:manualLayout>
              <c:xMode val="edge"/>
              <c:yMode val="edge"/>
              <c:x val="0.48385916092934128"/>
              <c:y val="0.88720110270307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50671"/>
        <c:crosses val="autoZero"/>
        <c:auto val="1"/>
        <c:lblAlgn val="ctr"/>
        <c:lblOffset val="100"/>
        <c:tickLblSkip val="1"/>
        <c:noMultiLvlLbl val="0"/>
      </c:catAx>
      <c:valAx>
        <c:axId val="198250671"/>
        <c:scaling>
          <c:orientation val="minMax"/>
          <c:max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7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33144766694219"/>
          <c:y val="0.94239590789787642"/>
          <c:w val="0.35690234588820774"/>
          <c:h val="5.760409210212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Inotuzumab</a:t>
            </a:r>
            <a:endParaRPr lang="ja-JP" altLang="en-US" sz="1800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c:rich>
      </c:tx>
      <c:layout>
        <c:manualLayout>
          <c:xMode val="edge"/>
          <c:yMode val="edge"/>
          <c:x val="0.41283038319328841"/>
          <c:y val="2.976190476190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9.4716935595842225E-2"/>
          <c:y val="0.15025692811125882"/>
          <c:w val="0.87989489990484437"/>
          <c:h val="0.70735376827896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Sheet1!$B$3:$I$3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15-4A00-9F8E-D4FE38B0890E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Sheet1!$B$4:$I$4</c:f>
              <c:numCache>
                <c:formatCode>0.0</c:formatCode>
                <c:ptCount val="8"/>
                <c:pt idx="0">
                  <c:v>14.3</c:v>
                </c:pt>
                <c:pt idx="1">
                  <c:v>7.1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215-4A00-9F8E-D4FE38B0890E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2.0292207792207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3211375642336918E-2"/>
                      <c:h val="3.794653509220438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4215-4A00-9F8E-D4FE38B0890E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215-4A00-9F8E-D4FE38B0890E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215-4A00-9F8E-D4FE38B0890E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215-4A00-9F8E-D4FE38B0890E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215-4A00-9F8E-D4FE38B0890E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Sheet1!$B$5:$I$5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12.5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33.299999999999997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215-4A00-9F8E-D4FE38B0890E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Sheet1!$B$6:$I$6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12.5</c:v>
                </c:pt>
                <c:pt idx="3">
                  <c:v>16.7</c:v>
                </c:pt>
                <c:pt idx="4">
                  <c:v>40</c:v>
                </c:pt>
                <c:pt idx="5">
                  <c:v>60</c:v>
                </c:pt>
                <c:pt idx="6">
                  <c:v>66.7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215-4A00-9F8E-D4FE38B0890E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215-4A00-9F8E-D4FE38B0890E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215-4A00-9F8E-D4FE38B0890E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Sheet1!$B$7:$I$7</c:f>
              <c:numCache>
                <c:formatCode>0.0</c:formatCode>
                <c:ptCount val="8"/>
                <c:pt idx="0">
                  <c:v>28.6</c:v>
                </c:pt>
                <c:pt idx="1">
                  <c:v>0</c:v>
                </c:pt>
                <c:pt idx="2">
                  <c:v>25</c:v>
                </c:pt>
                <c:pt idx="3">
                  <c:v>0</c:v>
                </c:pt>
                <c:pt idx="4">
                  <c:v>0</c:v>
                </c:pt>
                <c:pt idx="5">
                  <c:v>20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4215-4A00-9F8E-D4FE38B0890E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≥5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ln w="3175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Sheet1!$B$8:$I$8</c:f>
              <c:numCache>
                <c:formatCode>0.0</c:formatCode>
                <c:ptCount val="8"/>
                <c:pt idx="0">
                  <c:v>57.1</c:v>
                </c:pt>
                <c:pt idx="1">
                  <c:v>92.9</c:v>
                </c:pt>
                <c:pt idx="2">
                  <c:v>50</c:v>
                </c:pt>
                <c:pt idx="3">
                  <c:v>83.3</c:v>
                </c:pt>
                <c:pt idx="4">
                  <c:v>60</c:v>
                </c:pt>
                <c:pt idx="5">
                  <c:v>0</c:v>
                </c:pt>
                <c:pt idx="6">
                  <c:v>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215-4A00-9F8E-D4FE38B089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276879"/>
        <c:axId val="198250671"/>
      </c:barChart>
      <c:catAx>
        <c:axId val="19827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en-US" altLang="ja-JP" sz="1200" b="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Months</a:t>
                </a:r>
                <a:endParaRPr lang="ja-JP" altLang="en-US" sz="1200" b="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c:rich>
          </c:tx>
          <c:layout>
            <c:manualLayout>
              <c:xMode val="edge"/>
              <c:yMode val="edge"/>
              <c:x val="0.48385916092934128"/>
              <c:y val="0.88720110270307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50671"/>
        <c:crosses val="autoZero"/>
        <c:auto val="1"/>
        <c:lblAlgn val="ctr"/>
        <c:lblOffset val="100"/>
        <c:tickLblSkip val="1"/>
        <c:noMultiLvlLbl val="0"/>
      </c:catAx>
      <c:valAx>
        <c:axId val="198250671"/>
        <c:scaling>
          <c:orientation val="minMax"/>
          <c:max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7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33144766694219"/>
          <c:y val="0.94239590789787642"/>
          <c:w val="0.35690234588820774"/>
          <c:h val="5.760409210212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Blinatumomab </a:t>
            </a:r>
          </a:p>
        </c:rich>
      </c:tx>
      <c:layout>
        <c:manualLayout>
          <c:xMode val="edge"/>
          <c:yMode val="edge"/>
          <c:x val="0.3782102307215327"/>
          <c:y val="2.976190476190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9.4716935595842225E-2"/>
          <c:y val="0.15025692811125882"/>
          <c:w val="0.87989489990484437"/>
          <c:h val="0.70735376827896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Sheet1!$B$3:$I$3</c:f>
              <c:numCache>
                <c:formatCode>0.0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25</c:v>
                </c:pt>
                <c:pt idx="3">
                  <c:v>25</c:v>
                </c:pt>
                <c:pt idx="4">
                  <c:v>25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BF-4C13-9ED0-A60E2455B200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2.16450216450215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EBF-4C13-9ED0-A60E2455B200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EBF-4C13-9ED0-A60E2455B200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Sheet1!$B$4:$I$4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BF-4C13-9ED0-A60E2455B200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2.0292207792207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3211375642336918E-2"/>
                      <c:h val="3.794653509220438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4EBF-4C13-9ED0-A60E2455B200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Sheet1!$B$5:$I$5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33.299999999999997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EBF-4C13-9ED0-A60E2455B200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Sheet1!$B$6:$I$6</c:f>
              <c:numCache>
                <c:formatCode>0.0</c:formatCode>
                <c:ptCount val="8"/>
                <c:pt idx="0">
                  <c:v>20</c:v>
                </c:pt>
                <c:pt idx="1">
                  <c:v>10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EBF-4C13-9ED0-A60E2455B200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1.6233766233766232E-2"/>
                </c:manualLayout>
              </c:layout>
              <c:numFmt formatCode="#,##0.0;\-#;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lang="ja-JP" sz="1197" b="1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EBF-4C13-9ED0-A60E2455B200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Sheet1!$B$7:$I$7</c:f>
              <c:numCache>
                <c:formatCode>0.0</c:formatCode>
                <c:ptCount val="8"/>
                <c:pt idx="0">
                  <c:v>20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33.299999999999997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EBF-4C13-9ED0-A60E2455B200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≥5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ln w="3175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Sheet1!$B$8:$I$8</c:f>
              <c:numCache>
                <c:formatCode>0.0</c:formatCode>
                <c:ptCount val="8"/>
                <c:pt idx="0">
                  <c:v>40</c:v>
                </c:pt>
                <c:pt idx="1">
                  <c:v>70</c:v>
                </c:pt>
                <c:pt idx="2">
                  <c:v>75</c:v>
                </c:pt>
                <c:pt idx="3">
                  <c:v>75</c:v>
                </c:pt>
                <c:pt idx="4">
                  <c:v>75</c:v>
                </c:pt>
                <c:pt idx="5">
                  <c:v>33.299999999999997</c:v>
                </c:pt>
                <c:pt idx="6">
                  <c:v>100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4EBF-4C13-9ED0-A60E2455B2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276879"/>
        <c:axId val="198250671"/>
      </c:barChart>
      <c:catAx>
        <c:axId val="19827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en-US" altLang="ja-JP" sz="1200" b="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Months</a:t>
                </a:r>
                <a:endParaRPr lang="ja-JP" altLang="en-US" sz="1200" b="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c:rich>
          </c:tx>
          <c:layout>
            <c:manualLayout>
              <c:xMode val="edge"/>
              <c:yMode val="edge"/>
              <c:x val="0.48385916092934128"/>
              <c:y val="0.88720110270307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50671"/>
        <c:crosses val="autoZero"/>
        <c:auto val="1"/>
        <c:lblAlgn val="ctr"/>
        <c:lblOffset val="100"/>
        <c:tickLblSkip val="1"/>
        <c:noMultiLvlLbl val="0"/>
      </c:catAx>
      <c:valAx>
        <c:axId val="198250671"/>
        <c:scaling>
          <c:orientation val="minMax"/>
          <c:max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7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33144766694219"/>
          <c:y val="0.94239590789787642"/>
          <c:w val="0.35690234588820774"/>
          <c:h val="5.760409210212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Inotuzumab</a:t>
            </a:r>
            <a:endParaRPr lang="ja-JP" altLang="en-US" sz="1800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c:rich>
      </c:tx>
      <c:layout>
        <c:manualLayout>
          <c:xMode val="edge"/>
          <c:yMode val="edge"/>
          <c:x val="0.41283038319328841"/>
          <c:y val="2.976190476190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9.4716935595842225E-2"/>
          <c:y val="0.15025692811125882"/>
          <c:w val="0.87989489990484437"/>
          <c:h val="0.70735376827896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Sheet1!$B$3:$I$3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AD-4AA3-A1AC-C001267509E7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Sheet1!$B$4:$I$4</c:f>
              <c:numCache>
                <c:formatCode>0.0</c:formatCode>
                <c:ptCount val="8"/>
                <c:pt idx="0">
                  <c:v>14.3</c:v>
                </c:pt>
                <c:pt idx="1">
                  <c:v>7.1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1AD-4AA3-A1AC-C001267509E7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2.0292207792207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3211375642336918E-2"/>
                      <c:h val="3.794653509220438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31AD-4AA3-A1AC-C001267509E7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1AD-4AA3-A1AC-C001267509E7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1AD-4AA3-A1AC-C001267509E7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1AD-4AA3-A1AC-C001267509E7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1AD-4AA3-A1AC-C001267509E7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Sheet1!$B$5:$I$5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12.5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33.299999999999997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1AD-4AA3-A1AC-C001267509E7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Sheet1!$B$6:$I$6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12.5</c:v>
                </c:pt>
                <c:pt idx="3">
                  <c:v>16.7</c:v>
                </c:pt>
                <c:pt idx="4">
                  <c:v>40</c:v>
                </c:pt>
                <c:pt idx="5">
                  <c:v>60</c:v>
                </c:pt>
                <c:pt idx="6">
                  <c:v>66.7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1AD-4AA3-A1AC-C001267509E7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1AD-4AA3-A1AC-C001267509E7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1AD-4AA3-A1AC-C001267509E7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Sheet1!$B$7:$I$7</c:f>
              <c:numCache>
                <c:formatCode>0.0</c:formatCode>
                <c:ptCount val="8"/>
                <c:pt idx="0">
                  <c:v>28.6</c:v>
                </c:pt>
                <c:pt idx="1">
                  <c:v>0</c:v>
                </c:pt>
                <c:pt idx="2">
                  <c:v>25</c:v>
                </c:pt>
                <c:pt idx="3">
                  <c:v>0</c:v>
                </c:pt>
                <c:pt idx="4">
                  <c:v>0</c:v>
                </c:pt>
                <c:pt idx="5">
                  <c:v>20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31AD-4AA3-A1AC-C001267509E7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≥5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ln w="3175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Sheet1!$B$8:$I$8</c:f>
              <c:numCache>
                <c:formatCode>0.0</c:formatCode>
                <c:ptCount val="8"/>
                <c:pt idx="0">
                  <c:v>57.1</c:v>
                </c:pt>
                <c:pt idx="1">
                  <c:v>92.9</c:v>
                </c:pt>
                <c:pt idx="2">
                  <c:v>50</c:v>
                </c:pt>
                <c:pt idx="3">
                  <c:v>83.3</c:v>
                </c:pt>
                <c:pt idx="4">
                  <c:v>60</c:v>
                </c:pt>
                <c:pt idx="5">
                  <c:v>0</c:v>
                </c:pt>
                <c:pt idx="6">
                  <c:v>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1AD-4AA3-A1AC-C001267509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276879"/>
        <c:axId val="198250671"/>
      </c:barChart>
      <c:catAx>
        <c:axId val="19827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en-US" altLang="ja-JP" sz="1200" b="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Months</a:t>
                </a:r>
                <a:endParaRPr lang="ja-JP" altLang="en-US" sz="1200" b="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c:rich>
          </c:tx>
          <c:layout>
            <c:manualLayout>
              <c:xMode val="edge"/>
              <c:yMode val="edge"/>
              <c:x val="0.48385916092934128"/>
              <c:y val="0.88720110270307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50671"/>
        <c:crosses val="autoZero"/>
        <c:auto val="1"/>
        <c:lblAlgn val="ctr"/>
        <c:lblOffset val="100"/>
        <c:tickLblSkip val="1"/>
        <c:noMultiLvlLbl val="0"/>
      </c:catAx>
      <c:valAx>
        <c:axId val="198250671"/>
        <c:scaling>
          <c:orientation val="minMax"/>
          <c:max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7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33144766694219"/>
          <c:y val="0.94239590789787642"/>
          <c:w val="0.35690234588820774"/>
          <c:h val="5.760409210212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Blinatumomab </a:t>
            </a:r>
          </a:p>
        </c:rich>
      </c:tx>
      <c:layout>
        <c:manualLayout>
          <c:xMode val="edge"/>
          <c:yMode val="edge"/>
          <c:x val="0.3782102307215327"/>
          <c:y val="2.976190476190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9.4716935595842225E-2"/>
          <c:y val="0.15025692811125882"/>
          <c:w val="0.87989489990484437"/>
          <c:h val="0.70735376827896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Sheet1!$B$3:$I$3</c:f>
              <c:numCache>
                <c:formatCode>0.0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25</c:v>
                </c:pt>
                <c:pt idx="3">
                  <c:v>25</c:v>
                </c:pt>
                <c:pt idx="4">
                  <c:v>25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F6-44F2-AD85-03C2D9EE7465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2.16450216450215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FF6-44F2-AD85-03C2D9EE7465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FF6-44F2-AD85-03C2D9EE7465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Sheet1!$B$4:$I$4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33.299999999999997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FF6-44F2-AD85-03C2D9EE7465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2.0292207792207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3211375642336918E-2"/>
                      <c:h val="3.794653509220438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CFF6-44F2-AD85-03C2D9EE7465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Sheet1!$B$5:$I$5</c:f>
              <c:numCache>
                <c:formatCode>0.0</c:formatCode>
                <c:ptCount val="8"/>
                <c:pt idx="0">
                  <c:v>10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FF6-44F2-AD85-03C2D9EE7465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Sheet1!$B$6:$I$6</c:f>
              <c:numCache>
                <c:formatCode>0.0</c:formatCode>
                <c:ptCount val="8"/>
                <c:pt idx="0">
                  <c:v>10</c:v>
                </c:pt>
                <c:pt idx="1">
                  <c:v>10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66.7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FF6-44F2-AD85-03C2D9EE7465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1.6233766233766232E-2"/>
                </c:manualLayout>
              </c:layout>
              <c:numFmt formatCode="#,##0.0;\-#;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lang="ja-JP" sz="1197" b="1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FF6-44F2-AD85-03C2D9EE7465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Sheet1!$B$7:$I$7</c:f>
              <c:numCache>
                <c:formatCode>0.0</c:formatCode>
                <c:ptCount val="8"/>
                <c:pt idx="0">
                  <c:v>30</c:v>
                </c:pt>
                <c:pt idx="1">
                  <c:v>0</c:v>
                </c:pt>
                <c:pt idx="2">
                  <c:v>0</c:v>
                </c:pt>
                <c:pt idx="3">
                  <c:v>25</c:v>
                </c:pt>
                <c:pt idx="4">
                  <c:v>25</c:v>
                </c:pt>
                <c:pt idx="5">
                  <c:v>0</c:v>
                </c:pt>
                <c:pt idx="6">
                  <c:v>100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FF6-44F2-AD85-03C2D9EE7465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&gt;=5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ln w="3175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Sheet1!$B$8:$I$8</c:f>
              <c:numCache>
                <c:formatCode>0.0</c:formatCode>
                <c:ptCount val="8"/>
                <c:pt idx="0">
                  <c:v>30</c:v>
                </c:pt>
                <c:pt idx="1">
                  <c:v>70</c:v>
                </c:pt>
                <c:pt idx="2">
                  <c:v>75</c:v>
                </c:pt>
                <c:pt idx="3">
                  <c:v>50</c:v>
                </c:pt>
                <c:pt idx="4">
                  <c:v>50</c:v>
                </c:pt>
                <c:pt idx="5">
                  <c:v>0</c:v>
                </c:pt>
                <c:pt idx="6">
                  <c:v>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FF6-44F2-AD85-03C2D9EE74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276879"/>
        <c:axId val="198250671"/>
      </c:barChart>
      <c:catAx>
        <c:axId val="19827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en-US" altLang="ja-JP" sz="1200" b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Months</a:t>
                </a:r>
                <a:endParaRPr lang="ja-JP" altLang="en-US" sz="1200" b="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c:rich>
          </c:tx>
          <c:layout>
            <c:manualLayout>
              <c:xMode val="edge"/>
              <c:yMode val="edge"/>
              <c:x val="0.48385916092934128"/>
              <c:y val="0.88720110270307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50671"/>
        <c:crosses val="autoZero"/>
        <c:auto val="1"/>
        <c:lblAlgn val="ctr"/>
        <c:lblOffset val="100"/>
        <c:tickLblSkip val="1"/>
        <c:noMultiLvlLbl val="0"/>
      </c:catAx>
      <c:valAx>
        <c:axId val="198250671"/>
        <c:scaling>
          <c:orientation val="minMax"/>
          <c:max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7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33144766694219"/>
          <c:y val="0.94239590789787642"/>
          <c:w val="0.35690234588820774"/>
          <c:h val="5.760409210212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Inotuzumab</a:t>
            </a:r>
            <a:endParaRPr lang="ja-JP" altLang="en-US" sz="1800" b="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c:rich>
      </c:tx>
      <c:layout>
        <c:manualLayout>
          <c:xMode val="edge"/>
          <c:yMode val="edge"/>
          <c:x val="0.41283038319328841"/>
          <c:y val="2.976190476190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9.4716935595842225E-2"/>
          <c:y val="0.15025692811125882"/>
          <c:w val="0.87989489990484437"/>
          <c:h val="0.70735376827896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Sheet1!$B$3:$I$3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D8-4408-A810-C5CD199F9B1C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Sheet1!$B$4:$I$4</c:f>
              <c:numCache>
                <c:formatCode>0.0</c:formatCode>
                <c:ptCount val="8"/>
                <c:pt idx="0">
                  <c:v>14.3</c:v>
                </c:pt>
                <c:pt idx="1">
                  <c:v>7.1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D8-4408-A810-C5CD199F9B1C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2.0292207792207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3211375642336918E-2"/>
                      <c:h val="3.794653509220438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77D8-4408-A810-C5CD199F9B1C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7D8-4408-A810-C5CD199F9B1C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7D8-4408-A810-C5CD199F9B1C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7D8-4408-A810-C5CD199F9B1C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7D8-4408-A810-C5CD199F9B1C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Sheet1!$B$5:$I$5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12.5</c:v>
                </c:pt>
                <c:pt idx="3">
                  <c:v>16.7</c:v>
                </c:pt>
                <c:pt idx="4">
                  <c:v>0</c:v>
                </c:pt>
                <c:pt idx="5">
                  <c:v>0</c:v>
                </c:pt>
                <c:pt idx="6">
                  <c:v>33.299999999999997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7D8-4408-A810-C5CD199F9B1C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Sheet1!$B$6:$I$6</c:f>
              <c:numCache>
                <c:formatCode>0.0</c:formatCode>
                <c:ptCount val="8"/>
                <c:pt idx="0">
                  <c:v>7.1</c:v>
                </c:pt>
                <c:pt idx="1">
                  <c:v>0</c:v>
                </c:pt>
                <c:pt idx="2">
                  <c:v>12.5</c:v>
                </c:pt>
                <c:pt idx="3">
                  <c:v>16.7</c:v>
                </c:pt>
                <c:pt idx="4">
                  <c:v>40</c:v>
                </c:pt>
                <c:pt idx="5">
                  <c:v>60</c:v>
                </c:pt>
                <c:pt idx="6">
                  <c:v>66.7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7D8-4408-A810-C5CD199F9B1C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7D8-4408-A810-C5CD199F9B1C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7D8-4408-A810-C5CD199F9B1C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Sheet1!$B$7:$I$7</c:f>
              <c:numCache>
                <c:formatCode>0.0</c:formatCode>
                <c:ptCount val="8"/>
                <c:pt idx="0">
                  <c:v>21.4</c:v>
                </c:pt>
                <c:pt idx="1">
                  <c:v>7.1</c:v>
                </c:pt>
                <c:pt idx="2">
                  <c:v>37.5</c:v>
                </c:pt>
                <c:pt idx="3">
                  <c:v>33.299999999999997</c:v>
                </c:pt>
                <c:pt idx="4">
                  <c:v>0</c:v>
                </c:pt>
                <c:pt idx="5">
                  <c:v>20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77D8-4408-A810-C5CD199F9B1C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&gt;=5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ln w="3175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Sheet1!$B$8:$I$8</c:f>
              <c:numCache>
                <c:formatCode>0.0</c:formatCode>
                <c:ptCount val="8"/>
                <c:pt idx="0">
                  <c:v>57.1</c:v>
                </c:pt>
                <c:pt idx="1">
                  <c:v>85.7</c:v>
                </c:pt>
                <c:pt idx="2">
                  <c:v>37.5</c:v>
                </c:pt>
                <c:pt idx="3">
                  <c:v>33.299999999999997</c:v>
                </c:pt>
                <c:pt idx="4">
                  <c:v>60</c:v>
                </c:pt>
                <c:pt idx="5">
                  <c:v>0</c:v>
                </c:pt>
                <c:pt idx="6">
                  <c:v>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77D8-4408-A810-C5CD199F9B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276879"/>
        <c:axId val="198250671"/>
      </c:barChart>
      <c:catAx>
        <c:axId val="19827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en-US" altLang="ja-JP" sz="1200" b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Months</a:t>
                </a:r>
                <a:endParaRPr lang="ja-JP" altLang="en-US" sz="1200" b="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c:rich>
          </c:tx>
          <c:layout>
            <c:manualLayout>
              <c:xMode val="edge"/>
              <c:yMode val="edge"/>
              <c:x val="0.48385916092934128"/>
              <c:y val="0.88720110270307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50671"/>
        <c:crosses val="autoZero"/>
        <c:auto val="1"/>
        <c:lblAlgn val="ctr"/>
        <c:lblOffset val="100"/>
        <c:tickLblSkip val="1"/>
        <c:noMultiLvlLbl val="0"/>
      </c:catAx>
      <c:valAx>
        <c:axId val="198250671"/>
        <c:scaling>
          <c:orientation val="minMax"/>
          <c:max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7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33144766694219"/>
          <c:y val="0.94239590789787642"/>
          <c:w val="0.35690234588820774"/>
          <c:h val="5.760409210212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pPr>
            <a:r>
              <a:rPr lang="en-US" altLang="ja-JP" sz="1800" b="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Blinatumomab </a:t>
            </a:r>
          </a:p>
        </c:rich>
      </c:tx>
      <c:layout>
        <c:manualLayout>
          <c:xMode val="edge"/>
          <c:yMode val="edge"/>
          <c:x val="0.3782102307215327"/>
          <c:y val="2.9761904761904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9.4716935595842225E-2"/>
          <c:y val="0.15025692811125882"/>
          <c:w val="0.87989489990484437"/>
          <c:h val="0.70735376827896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Sheet1!$B$3:$I$3</c:f>
              <c:numCache>
                <c:formatCode>0.0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25</c:v>
                </c:pt>
                <c:pt idx="3">
                  <c:v>25</c:v>
                </c:pt>
                <c:pt idx="4">
                  <c:v>25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FB-473E-9E19-B68425C9B7CB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</c:v>
                </c:pt>
              </c:strCache>
            </c:strRef>
          </c:tx>
          <c:spPr>
            <a:pattFill prst="pct1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2.16450216450215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8FB-473E-9E19-B68425C9B7CB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8FB-473E-9E19-B68425C9B7CB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Sheet1!$B$4:$I$4</c:f>
              <c:numCache>
                <c:formatCode>0.0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33.299999999999997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8FB-473E-9E19-B68425C9B7CB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2.02922077922078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3211375642336918E-2"/>
                      <c:h val="3.794653509220438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28FB-473E-9E19-B68425C9B7CB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Sheet1!$B$5:$I$5</c:f>
              <c:numCache>
                <c:formatCode>0.0</c:formatCode>
                <c:ptCount val="8"/>
                <c:pt idx="0">
                  <c:v>10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8FB-473E-9E19-B68425C9B7CB}"/>
            </c:ext>
          </c:extLst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Sheet1!$B$6:$I$6</c:f>
              <c:numCache>
                <c:formatCode>0.0</c:formatCode>
                <c:ptCount val="8"/>
                <c:pt idx="0">
                  <c:v>10</c:v>
                </c:pt>
                <c:pt idx="1">
                  <c:v>10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66.7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8FB-473E-9E19-B68425C9B7CB}"/>
            </c:ext>
          </c:extLst>
        </c:ser>
        <c:ser>
          <c:idx val="4"/>
          <c:order val="4"/>
          <c:tx>
            <c:strRef>
              <c:f>Sheet1!$A$7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5.5392358907592899E-2"/>
                  <c:y val="-1.6233766233766232E-2"/>
                </c:manualLayout>
              </c:layout>
              <c:numFmt formatCode="#,##0.0;\-#;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lang="ja-JP" sz="1197" b="1" i="0" u="none" strike="noStrike" kern="1200" baseline="0">
                      <a:solidFill>
                        <a:schemeClr val="tx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8FB-473E-9E19-B68425C9B7CB}"/>
                </c:ext>
              </c:extLst>
            </c:dLbl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1" i="0" u="none" strike="noStrike" kern="1200" baseline="0"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Sheet1!$B$7:$I$7</c:f>
              <c:numCache>
                <c:formatCode>0.0</c:formatCode>
                <c:ptCount val="8"/>
                <c:pt idx="0">
                  <c:v>30</c:v>
                </c:pt>
                <c:pt idx="1">
                  <c:v>0</c:v>
                </c:pt>
                <c:pt idx="2">
                  <c:v>0</c:v>
                </c:pt>
                <c:pt idx="3">
                  <c:v>25</c:v>
                </c:pt>
                <c:pt idx="4">
                  <c:v>25</c:v>
                </c:pt>
                <c:pt idx="5">
                  <c:v>0</c:v>
                </c:pt>
                <c:pt idx="6">
                  <c:v>100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8FB-473E-9E19-B68425C9B7CB}"/>
            </c:ext>
          </c:extLst>
        </c:ser>
        <c:ser>
          <c:idx val="5"/>
          <c:order val="5"/>
          <c:tx>
            <c:strRef>
              <c:f>Sheet1!$A$8</c:f>
              <c:strCache>
                <c:ptCount val="1"/>
                <c:pt idx="0">
                  <c:v>&gt;=5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numFmt formatCode="#,##0.0;\-#;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1" i="0" u="none" strike="noStrike" kern="1200" baseline="0">
                    <a:ln w="3175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Sheet1!$B$2:$I$2</c:f>
              <c:strCache>
                <c:ptCount val="8"/>
                <c:pt idx="0">
                  <c:v>-1*</c:v>
                </c:pt>
                <c:pt idx="1">
                  <c:v>1**</c:v>
                </c:pt>
                <c:pt idx="2">
                  <c:v>2**</c:v>
                </c:pt>
                <c:pt idx="3">
                  <c:v>3**</c:v>
                </c:pt>
                <c:pt idx="4">
                  <c:v>4**</c:v>
                </c:pt>
                <c:pt idx="5">
                  <c:v>5**</c:v>
                </c:pt>
                <c:pt idx="6">
                  <c:v>6**</c:v>
                </c:pt>
                <c:pt idx="7">
                  <c:v>&gt;6**</c:v>
                </c:pt>
              </c:strCache>
            </c:strRef>
          </c:cat>
          <c:val>
            <c:numRef>
              <c:f>Sheet1!$B$8:$I$8</c:f>
              <c:numCache>
                <c:formatCode>0.0</c:formatCode>
                <c:ptCount val="8"/>
                <c:pt idx="0">
                  <c:v>30</c:v>
                </c:pt>
                <c:pt idx="1">
                  <c:v>70</c:v>
                </c:pt>
                <c:pt idx="2">
                  <c:v>75</c:v>
                </c:pt>
                <c:pt idx="3">
                  <c:v>50</c:v>
                </c:pt>
                <c:pt idx="4">
                  <c:v>50</c:v>
                </c:pt>
                <c:pt idx="5">
                  <c:v>0</c:v>
                </c:pt>
                <c:pt idx="6">
                  <c:v>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8FB-473E-9E19-B68425C9B7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8276879"/>
        <c:axId val="198250671"/>
      </c:barChart>
      <c:catAx>
        <c:axId val="19827687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200" b="0" i="0" u="none" strike="noStrike" kern="1200" baseline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defRPr>
                </a:pPr>
                <a:r>
                  <a:rPr lang="en-US" altLang="ja-JP" sz="1200" b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Months</a:t>
                </a:r>
                <a:endParaRPr lang="ja-JP" altLang="en-US" sz="1200" b="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c:rich>
          </c:tx>
          <c:layout>
            <c:manualLayout>
              <c:xMode val="edge"/>
              <c:yMode val="edge"/>
              <c:x val="0.48385916092934128"/>
              <c:y val="0.887201102703071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200" b="0" i="0" u="none" strike="noStrike" kern="1200" baseline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50671"/>
        <c:crosses val="autoZero"/>
        <c:auto val="1"/>
        <c:lblAlgn val="ctr"/>
        <c:lblOffset val="100"/>
        <c:tickLblSkip val="1"/>
        <c:noMultiLvlLbl val="0"/>
      </c:catAx>
      <c:valAx>
        <c:axId val="198250671"/>
        <c:scaling>
          <c:orientation val="minMax"/>
          <c:max val="100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8276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733144766694219"/>
          <c:y val="0.94239590789787642"/>
          <c:w val="0.35690234588820774"/>
          <c:h val="5.76040921021235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0.01762</cdr:x>
      <cdr:y>0.06923</cdr:y>
    </cdr:from>
    <cdr:to>
      <cdr:x>0.08865</cdr:x>
      <cdr:y>0.12169</cdr:y>
    </cdr:to>
    <cdr:sp macro="" textlink="">
      <cdr:nvSpPr>
        <cdr:cNvPr id="2" name="テキスト ボックス 10">
          <a:extLst xmlns:a="http://schemas.openxmlformats.org/drawingml/2006/main">
            <a:ext uri="{FF2B5EF4-FFF2-40B4-BE49-F238E27FC236}">
              <a16:creationId xmlns:a16="http://schemas.microsoft.com/office/drawing/2014/main" id="{74E4AAEA-409D-EE95-951C-7668EB1368FB}"/>
            </a:ext>
          </a:extLst>
        </cdr:cNvPr>
        <cdr:cNvSpPr txBox="1"/>
      </cdr:nvSpPr>
      <cdr:spPr>
        <a:xfrm xmlns:a="http://schemas.openxmlformats.org/drawingml/2006/main">
          <a:off x="106680" y="324981"/>
          <a:ext cx="42992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rPr>
            <a:t>(%)</a:t>
          </a:r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  <cdr:relSizeAnchor xmlns:cdr="http://schemas.openxmlformats.org/drawingml/2006/chartDrawing">
    <cdr:from>
      <cdr:x>0.28738</cdr:x>
      <cdr:y>0.93992</cdr:y>
    </cdr:from>
    <cdr:to>
      <cdr:x>0.44885</cdr:x>
      <cdr:y>0.99593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6B923410-2BDB-9F2A-9B1B-A7C5E2DC3E27}"/>
            </a:ext>
          </a:extLst>
        </cdr:cNvPr>
        <cdr:cNvSpPr txBox="1"/>
      </cdr:nvSpPr>
      <cdr:spPr>
        <a:xfrm xmlns:a="http://schemas.openxmlformats.org/drawingml/2006/main">
          <a:off x="1581311" y="4411929"/>
          <a:ext cx="888520" cy="26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200" dirty="0"/>
            <a:t># of tests</a:t>
          </a:r>
          <a:endParaRPr lang="ja-JP" altLang="en-US" sz="1200" dirty="0"/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0.01762</cdr:x>
      <cdr:y>0.06923</cdr:y>
    </cdr:from>
    <cdr:to>
      <cdr:x>0.08865</cdr:x>
      <cdr:y>0.12169</cdr:y>
    </cdr:to>
    <cdr:sp macro="" textlink="">
      <cdr:nvSpPr>
        <cdr:cNvPr id="2" name="テキスト ボックス 10">
          <a:extLst xmlns:a="http://schemas.openxmlformats.org/drawingml/2006/main">
            <a:ext uri="{FF2B5EF4-FFF2-40B4-BE49-F238E27FC236}">
              <a16:creationId xmlns:a16="http://schemas.microsoft.com/office/drawing/2014/main" id="{74E4AAEA-409D-EE95-951C-7668EB1368FB}"/>
            </a:ext>
          </a:extLst>
        </cdr:cNvPr>
        <cdr:cNvSpPr txBox="1"/>
      </cdr:nvSpPr>
      <cdr:spPr>
        <a:xfrm xmlns:a="http://schemas.openxmlformats.org/drawingml/2006/main">
          <a:off x="106680" y="324981"/>
          <a:ext cx="42992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rPr>
            <a:t>(%)</a:t>
          </a:r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  <cdr:relSizeAnchor xmlns:cdr="http://schemas.openxmlformats.org/drawingml/2006/chartDrawing">
    <cdr:from>
      <cdr:x>0.28738</cdr:x>
      <cdr:y>0.93992</cdr:y>
    </cdr:from>
    <cdr:to>
      <cdr:x>0.44885</cdr:x>
      <cdr:y>0.99593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6B923410-2BDB-9F2A-9B1B-A7C5E2DC3E27}"/>
            </a:ext>
          </a:extLst>
        </cdr:cNvPr>
        <cdr:cNvSpPr txBox="1"/>
      </cdr:nvSpPr>
      <cdr:spPr>
        <a:xfrm xmlns:a="http://schemas.openxmlformats.org/drawingml/2006/main">
          <a:off x="1581311" y="4411929"/>
          <a:ext cx="888520" cy="26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200" dirty="0"/>
            <a:t># of tests</a:t>
          </a:r>
          <a:endParaRPr lang="ja-JP" altLang="en-US" sz="1200" dirty="0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0.01762</cdr:x>
      <cdr:y>0.06923</cdr:y>
    </cdr:from>
    <cdr:to>
      <cdr:x>0.08865</cdr:x>
      <cdr:y>0.12169</cdr:y>
    </cdr:to>
    <cdr:sp macro="" textlink="">
      <cdr:nvSpPr>
        <cdr:cNvPr id="2" name="テキスト ボックス 10">
          <a:extLst xmlns:a="http://schemas.openxmlformats.org/drawingml/2006/main">
            <a:ext uri="{FF2B5EF4-FFF2-40B4-BE49-F238E27FC236}">
              <a16:creationId xmlns:a16="http://schemas.microsoft.com/office/drawing/2014/main" id="{74E4AAEA-409D-EE95-951C-7668EB1368FB}"/>
            </a:ext>
          </a:extLst>
        </cdr:cNvPr>
        <cdr:cNvSpPr txBox="1"/>
      </cdr:nvSpPr>
      <cdr:spPr>
        <a:xfrm xmlns:a="http://schemas.openxmlformats.org/drawingml/2006/main">
          <a:off x="106680" y="324981"/>
          <a:ext cx="42992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rPr>
            <a:t>(%)</a:t>
          </a:r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  <cdr:relSizeAnchor xmlns:cdr="http://schemas.openxmlformats.org/drawingml/2006/chartDrawing">
    <cdr:from>
      <cdr:x>0.28738</cdr:x>
      <cdr:y>0.93992</cdr:y>
    </cdr:from>
    <cdr:to>
      <cdr:x>0.44885</cdr:x>
      <cdr:y>0.99593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6B923410-2BDB-9F2A-9B1B-A7C5E2DC3E27}"/>
            </a:ext>
          </a:extLst>
        </cdr:cNvPr>
        <cdr:cNvSpPr txBox="1"/>
      </cdr:nvSpPr>
      <cdr:spPr>
        <a:xfrm xmlns:a="http://schemas.openxmlformats.org/drawingml/2006/main">
          <a:off x="1581311" y="4411929"/>
          <a:ext cx="888520" cy="26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200" dirty="0"/>
            <a:t># of tests</a:t>
          </a:r>
          <a:endParaRPr lang="ja-JP" altLang="en-US" sz="1200" dirty="0"/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0.01762</cdr:x>
      <cdr:y>0.06923</cdr:y>
    </cdr:from>
    <cdr:to>
      <cdr:x>0.08865</cdr:x>
      <cdr:y>0.12169</cdr:y>
    </cdr:to>
    <cdr:sp macro="" textlink="">
      <cdr:nvSpPr>
        <cdr:cNvPr id="2" name="テキスト ボックス 10">
          <a:extLst xmlns:a="http://schemas.openxmlformats.org/drawingml/2006/main">
            <a:ext uri="{FF2B5EF4-FFF2-40B4-BE49-F238E27FC236}">
              <a16:creationId xmlns:a16="http://schemas.microsoft.com/office/drawing/2014/main" id="{74E4AAEA-409D-EE95-951C-7668EB1368FB}"/>
            </a:ext>
          </a:extLst>
        </cdr:cNvPr>
        <cdr:cNvSpPr txBox="1"/>
      </cdr:nvSpPr>
      <cdr:spPr>
        <a:xfrm xmlns:a="http://schemas.openxmlformats.org/drawingml/2006/main">
          <a:off x="106680" y="324981"/>
          <a:ext cx="42992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rPr>
            <a:t>(%)</a:t>
          </a:r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  <cdr:relSizeAnchor xmlns:cdr="http://schemas.openxmlformats.org/drawingml/2006/chartDrawing">
    <cdr:from>
      <cdr:x>0.28738</cdr:x>
      <cdr:y>0.93992</cdr:y>
    </cdr:from>
    <cdr:to>
      <cdr:x>0.44885</cdr:x>
      <cdr:y>0.99593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6B923410-2BDB-9F2A-9B1B-A7C5E2DC3E27}"/>
            </a:ext>
          </a:extLst>
        </cdr:cNvPr>
        <cdr:cNvSpPr txBox="1"/>
      </cdr:nvSpPr>
      <cdr:spPr>
        <a:xfrm xmlns:a="http://schemas.openxmlformats.org/drawingml/2006/main">
          <a:off x="1581311" y="4411929"/>
          <a:ext cx="888520" cy="26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200" dirty="0"/>
            <a:t># of tests</a:t>
          </a:r>
          <a:endParaRPr lang="ja-JP" altLang="en-US" sz="1200" dirty="0"/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0.01762</cdr:x>
      <cdr:y>0.06923</cdr:y>
    </cdr:from>
    <cdr:to>
      <cdr:x>0.08865</cdr:x>
      <cdr:y>0.12169</cdr:y>
    </cdr:to>
    <cdr:sp macro="" textlink="">
      <cdr:nvSpPr>
        <cdr:cNvPr id="2" name="テキスト ボックス 10">
          <a:extLst xmlns:a="http://schemas.openxmlformats.org/drawingml/2006/main">
            <a:ext uri="{FF2B5EF4-FFF2-40B4-BE49-F238E27FC236}">
              <a16:creationId xmlns:a16="http://schemas.microsoft.com/office/drawing/2014/main" id="{74E4AAEA-409D-EE95-951C-7668EB1368FB}"/>
            </a:ext>
          </a:extLst>
        </cdr:cNvPr>
        <cdr:cNvSpPr txBox="1"/>
      </cdr:nvSpPr>
      <cdr:spPr>
        <a:xfrm xmlns:a="http://schemas.openxmlformats.org/drawingml/2006/main">
          <a:off x="106680" y="324981"/>
          <a:ext cx="42992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rPr>
            <a:t>(%)</a:t>
          </a:r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  <cdr:relSizeAnchor xmlns:cdr="http://schemas.openxmlformats.org/drawingml/2006/chartDrawing">
    <cdr:from>
      <cdr:x>0.28738</cdr:x>
      <cdr:y>0.93992</cdr:y>
    </cdr:from>
    <cdr:to>
      <cdr:x>0.44885</cdr:x>
      <cdr:y>0.99593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6B923410-2BDB-9F2A-9B1B-A7C5E2DC3E27}"/>
            </a:ext>
          </a:extLst>
        </cdr:cNvPr>
        <cdr:cNvSpPr txBox="1"/>
      </cdr:nvSpPr>
      <cdr:spPr>
        <a:xfrm xmlns:a="http://schemas.openxmlformats.org/drawingml/2006/main">
          <a:off x="1581311" y="4411929"/>
          <a:ext cx="888520" cy="26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200" dirty="0"/>
            <a:t># of tests</a:t>
          </a:r>
          <a:endParaRPr lang="ja-JP" altLang="en-US" sz="1200" dirty="0"/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0.01762</cdr:x>
      <cdr:y>0.06923</cdr:y>
    </cdr:from>
    <cdr:to>
      <cdr:x>0.08865</cdr:x>
      <cdr:y>0.12169</cdr:y>
    </cdr:to>
    <cdr:sp macro="" textlink="">
      <cdr:nvSpPr>
        <cdr:cNvPr id="2" name="テキスト ボックス 10">
          <a:extLst xmlns:a="http://schemas.openxmlformats.org/drawingml/2006/main">
            <a:ext uri="{FF2B5EF4-FFF2-40B4-BE49-F238E27FC236}">
              <a16:creationId xmlns:a16="http://schemas.microsoft.com/office/drawing/2014/main" id="{74E4AAEA-409D-EE95-951C-7668EB1368FB}"/>
            </a:ext>
          </a:extLst>
        </cdr:cNvPr>
        <cdr:cNvSpPr txBox="1"/>
      </cdr:nvSpPr>
      <cdr:spPr>
        <a:xfrm xmlns:a="http://schemas.openxmlformats.org/drawingml/2006/main">
          <a:off x="106680" y="324981"/>
          <a:ext cx="42992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rPr>
            <a:t>(%)</a:t>
          </a:r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  <cdr:relSizeAnchor xmlns:cdr="http://schemas.openxmlformats.org/drawingml/2006/chartDrawing">
    <cdr:from>
      <cdr:x>0.28738</cdr:x>
      <cdr:y>0.93992</cdr:y>
    </cdr:from>
    <cdr:to>
      <cdr:x>0.44885</cdr:x>
      <cdr:y>0.99593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6B923410-2BDB-9F2A-9B1B-A7C5E2DC3E27}"/>
            </a:ext>
          </a:extLst>
        </cdr:cNvPr>
        <cdr:cNvSpPr txBox="1"/>
      </cdr:nvSpPr>
      <cdr:spPr>
        <a:xfrm xmlns:a="http://schemas.openxmlformats.org/drawingml/2006/main">
          <a:off x="1581311" y="4411929"/>
          <a:ext cx="888520" cy="26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200" dirty="0"/>
            <a:t># of tests</a:t>
          </a:r>
          <a:endParaRPr lang="ja-JP" altLang="en-US" sz="1200" dirty="0"/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0.01762</cdr:x>
      <cdr:y>0.06923</cdr:y>
    </cdr:from>
    <cdr:to>
      <cdr:x>0.08865</cdr:x>
      <cdr:y>0.12169</cdr:y>
    </cdr:to>
    <cdr:sp macro="" textlink="">
      <cdr:nvSpPr>
        <cdr:cNvPr id="2" name="テキスト ボックス 10">
          <a:extLst xmlns:a="http://schemas.openxmlformats.org/drawingml/2006/main">
            <a:ext uri="{FF2B5EF4-FFF2-40B4-BE49-F238E27FC236}">
              <a16:creationId xmlns:a16="http://schemas.microsoft.com/office/drawing/2014/main" id="{74E4AAEA-409D-EE95-951C-7668EB1368FB}"/>
            </a:ext>
          </a:extLst>
        </cdr:cNvPr>
        <cdr:cNvSpPr txBox="1"/>
      </cdr:nvSpPr>
      <cdr:spPr>
        <a:xfrm xmlns:a="http://schemas.openxmlformats.org/drawingml/2006/main">
          <a:off x="106680" y="324981"/>
          <a:ext cx="42992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rPr>
            <a:t>(%)</a:t>
          </a:r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  <cdr:relSizeAnchor xmlns:cdr="http://schemas.openxmlformats.org/drawingml/2006/chartDrawing">
    <cdr:from>
      <cdr:x>0.28738</cdr:x>
      <cdr:y>0.93992</cdr:y>
    </cdr:from>
    <cdr:to>
      <cdr:x>0.44885</cdr:x>
      <cdr:y>0.99593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6B923410-2BDB-9F2A-9B1B-A7C5E2DC3E27}"/>
            </a:ext>
          </a:extLst>
        </cdr:cNvPr>
        <cdr:cNvSpPr txBox="1"/>
      </cdr:nvSpPr>
      <cdr:spPr>
        <a:xfrm xmlns:a="http://schemas.openxmlformats.org/drawingml/2006/main">
          <a:off x="1581311" y="4411929"/>
          <a:ext cx="888520" cy="26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200" dirty="0"/>
            <a:t># of tests</a:t>
          </a:r>
          <a:endParaRPr lang="ja-JP" altLang="en-US" sz="1200" dirty="0"/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0.01762</cdr:x>
      <cdr:y>0.06923</cdr:y>
    </cdr:from>
    <cdr:to>
      <cdr:x>0.08865</cdr:x>
      <cdr:y>0.12169</cdr:y>
    </cdr:to>
    <cdr:sp macro="" textlink="">
      <cdr:nvSpPr>
        <cdr:cNvPr id="2" name="テキスト ボックス 10">
          <a:extLst xmlns:a="http://schemas.openxmlformats.org/drawingml/2006/main">
            <a:ext uri="{FF2B5EF4-FFF2-40B4-BE49-F238E27FC236}">
              <a16:creationId xmlns:a16="http://schemas.microsoft.com/office/drawing/2014/main" id="{74E4AAEA-409D-EE95-951C-7668EB1368FB}"/>
            </a:ext>
          </a:extLst>
        </cdr:cNvPr>
        <cdr:cNvSpPr txBox="1"/>
      </cdr:nvSpPr>
      <cdr:spPr>
        <a:xfrm xmlns:a="http://schemas.openxmlformats.org/drawingml/2006/main">
          <a:off x="106680" y="324981"/>
          <a:ext cx="42992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rPr>
            <a:t>(%)</a:t>
          </a:r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  <cdr:relSizeAnchor xmlns:cdr="http://schemas.openxmlformats.org/drawingml/2006/chartDrawing">
    <cdr:from>
      <cdr:x>0.28738</cdr:x>
      <cdr:y>0.93992</cdr:y>
    </cdr:from>
    <cdr:to>
      <cdr:x>0.44885</cdr:x>
      <cdr:y>0.99593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6B923410-2BDB-9F2A-9B1B-A7C5E2DC3E27}"/>
            </a:ext>
          </a:extLst>
        </cdr:cNvPr>
        <cdr:cNvSpPr txBox="1"/>
      </cdr:nvSpPr>
      <cdr:spPr>
        <a:xfrm xmlns:a="http://schemas.openxmlformats.org/drawingml/2006/main">
          <a:off x="1581311" y="4411929"/>
          <a:ext cx="888520" cy="26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200" dirty="0"/>
            <a:t># of tests</a:t>
          </a:r>
          <a:endParaRPr lang="ja-JP" altLang="en-US" sz="1200" dirty="0"/>
        </a:p>
      </cdr:txBody>
    </cdr:sp>
  </cdr:relSizeAnchor>
</c:userShapes>
</file>

<file path=ppt/drawings/drawing17.xml><?xml version="1.0" encoding="utf-8"?>
<c:userShapes xmlns:c="http://schemas.openxmlformats.org/drawingml/2006/chart">
  <cdr:relSizeAnchor xmlns:cdr="http://schemas.openxmlformats.org/drawingml/2006/chartDrawing">
    <cdr:from>
      <cdr:x>0.01762</cdr:x>
      <cdr:y>0.06923</cdr:y>
    </cdr:from>
    <cdr:to>
      <cdr:x>0.08865</cdr:x>
      <cdr:y>0.12169</cdr:y>
    </cdr:to>
    <cdr:sp macro="" textlink="">
      <cdr:nvSpPr>
        <cdr:cNvPr id="2" name="テキスト ボックス 10">
          <a:extLst xmlns:a="http://schemas.openxmlformats.org/drawingml/2006/main">
            <a:ext uri="{FF2B5EF4-FFF2-40B4-BE49-F238E27FC236}">
              <a16:creationId xmlns:a16="http://schemas.microsoft.com/office/drawing/2014/main" id="{74E4AAEA-409D-EE95-951C-7668EB1368FB}"/>
            </a:ext>
          </a:extLst>
        </cdr:cNvPr>
        <cdr:cNvSpPr txBox="1"/>
      </cdr:nvSpPr>
      <cdr:spPr>
        <a:xfrm xmlns:a="http://schemas.openxmlformats.org/drawingml/2006/main">
          <a:off x="106680" y="324981"/>
          <a:ext cx="42992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rPr>
            <a:t>(%)</a:t>
          </a:r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  <cdr:relSizeAnchor xmlns:cdr="http://schemas.openxmlformats.org/drawingml/2006/chartDrawing">
    <cdr:from>
      <cdr:x>0.28738</cdr:x>
      <cdr:y>0.93992</cdr:y>
    </cdr:from>
    <cdr:to>
      <cdr:x>0.44885</cdr:x>
      <cdr:y>0.99593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6B923410-2BDB-9F2A-9B1B-A7C5E2DC3E27}"/>
            </a:ext>
          </a:extLst>
        </cdr:cNvPr>
        <cdr:cNvSpPr txBox="1"/>
      </cdr:nvSpPr>
      <cdr:spPr>
        <a:xfrm xmlns:a="http://schemas.openxmlformats.org/drawingml/2006/main">
          <a:off x="1581311" y="4411929"/>
          <a:ext cx="888520" cy="26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200" dirty="0"/>
            <a:t># of tests</a:t>
          </a:r>
          <a:endParaRPr lang="ja-JP" altLang="en-US" sz="1200" dirty="0"/>
        </a:p>
      </cdr:txBody>
    </cdr:sp>
  </cdr:relSizeAnchor>
</c:userShapes>
</file>

<file path=ppt/drawings/drawing18.xml><?xml version="1.0" encoding="utf-8"?>
<c:userShapes xmlns:c="http://schemas.openxmlformats.org/drawingml/2006/chart">
  <cdr:relSizeAnchor xmlns:cdr="http://schemas.openxmlformats.org/drawingml/2006/chartDrawing">
    <cdr:from>
      <cdr:x>0.01762</cdr:x>
      <cdr:y>0.06923</cdr:y>
    </cdr:from>
    <cdr:to>
      <cdr:x>0.08865</cdr:x>
      <cdr:y>0.12169</cdr:y>
    </cdr:to>
    <cdr:sp macro="" textlink="">
      <cdr:nvSpPr>
        <cdr:cNvPr id="2" name="テキスト ボックス 10">
          <a:extLst xmlns:a="http://schemas.openxmlformats.org/drawingml/2006/main">
            <a:ext uri="{FF2B5EF4-FFF2-40B4-BE49-F238E27FC236}">
              <a16:creationId xmlns:a16="http://schemas.microsoft.com/office/drawing/2014/main" id="{74E4AAEA-409D-EE95-951C-7668EB1368FB}"/>
            </a:ext>
          </a:extLst>
        </cdr:cNvPr>
        <cdr:cNvSpPr txBox="1"/>
      </cdr:nvSpPr>
      <cdr:spPr>
        <a:xfrm xmlns:a="http://schemas.openxmlformats.org/drawingml/2006/main">
          <a:off x="106680" y="324981"/>
          <a:ext cx="42992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rPr>
            <a:t>(%)</a:t>
          </a:r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  <cdr:relSizeAnchor xmlns:cdr="http://schemas.openxmlformats.org/drawingml/2006/chartDrawing">
    <cdr:from>
      <cdr:x>0.28738</cdr:x>
      <cdr:y>0.93992</cdr:y>
    </cdr:from>
    <cdr:to>
      <cdr:x>0.44885</cdr:x>
      <cdr:y>0.99593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6B923410-2BDB-9F2A-9B1B-A7C5E2DC3E27}"/>
            </a:ext>
          </a:extLst>
        </cdr:cNvPr>
        <cdr:cNvSpPr txBox="1"/>
      </cdr:nvSpPr>
      <cdr:spPr>
        <a:xfrm xmlns:a="http://schemas.openxmlformats.org/drawingml/2006/main">
          <a:off x="1581311" y="4411929"/>
          <a:ext cx="888520" cy="26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200" dirty="0"/>
            <a:t># of tests</a:t>
          </a:r>
          <a:endParaRPr lang="ja-JP" altLang="en-US" sz="1200" dirty="0"/>
        </a:p>
      </cdr:txBody>
    </cdr:sp>
  </cdr:relSizeAnchor>
</c:userShapes>
</file>

<file path=ppt/drawings/drawing19.xml><?xml version="1.0" encoding="utf-8"?>
<c:userShapes xmlns:c="http://schemas.openxmlformats.org/drawingml/2006/chart">
  <cdr:relSizeAnchor xmlns:cdr="http://schemas.openxmlformats.org/drawingml/2006/chartDrawing">
    <cdr:from>
      <cdr:x>0.01762</cdr:x>
      <cdr:y>0.06923</cdr:y>
    </cdr:from>
    <cdr:to>
      <cdr:x>0.08865</cdr:x>
      <cdr:y>0.12169</cdr:y>
    </cdr:to>
    <cdr:sp macro="" textlink="">
      <cdr:nvSpPr>
        <cdr:cNvPr id="2" name="テキスト ボックス 10">
          <a:extLst xmlns:a="http://schemas.openxmlformats.org/drawingml/2006/main">
            <a:ext uri="{FF2B5EF4-FFF2-40B4-BE49-F238E27FC236}">
              <a16:creationId xmlns:a16="http://schemas.microsoft.com/office/drawing/2014/main" id="{74E4AAEA-409D-EE95-951C-7668EB1368FB}"/>
            </a:ext>
          </a:extLst>
        </cdr:cNvPr>
        <cdr:cNvSpPr txBox="1"/>
      </cdr:nvSpPr>
      <cdr:spPr>
        <a:xfrm xmlns:a="http://schemas.openxmlformats.org/drawingml/2006/main">
          <a:off x="106680" y="324981"/>
          <a:ext cx="42992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rPr>
            <a:t>(%)</a:t>
          </a:r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  <cdr:relSizeAnchor xmlns:cdr="http://schemas.openxmlformats.org/drawingml/2006/chartDrawing">
    <cdr:from>
      <cdr:x>0.28738</cdr:x>
      <cdr:y>0.93992</cdr:y>
    </cdr:from>
    <cdr:to>
      <cdr:x>0.44885</cdr:x>
      <cdr:y>0.99593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6B923410-2BDB-9F2A-9B1B-A7C5E2DC3E27}"/>
            </a:ext>
          </a:extLst>
        </cdr:cNvPr>
        <cdr:cNvSpPr txBox="1"/>
      </cdr:nvSpPr>
      <cdr:spPr>
        <a:xfrm xmlns:a="http://schemas.openxmlformats.org/drawingml/2006/main">
          <a:off x="1581311" y="4411929"/>
          <a:ext cx="888520" cy="26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200" dirty="0"/>
            <a:t># of tests</a:t>
          </a:r>
          <a:endParaRPr lang="ja-JP" altLang="en-US" sz="12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0.01762</cdr:x>
      <cdr:y>0.06923</cdr:y>
    </cdr:from>
    <cdr:to>
      <cdr:x>0.08865</cdr:x>
      <cdr:y>0.12169</cdr:y>
    </cdr:to>
    <cdr:sp macro="" textlink="">
      <cdr:nvSpPr>
        <cdr:cNvPr id="2" name="テキスト ボックス 10">
          <a:extLst xmlns:a="http://schemas.openxmlformats.org/drawingml/2006/main">
            <a:ext uri="{FF2B5EF4-FFF2-40B4-BE49-F238E27FC236}">
              <a16:creationId xmlns:a16="http://schemas.microsoft.com/office/drawing/2014/main" id="{74E4AAEA-409D-EE95-951C-7668EB1368FB}"/>
            </a:ext>
          </a:extLst>
        </cdr:cNvPr>
        <cdr:cNvSpPr txBox="1"/>
      </cdr:nvSpPr>
      <cdr:spPr>
        <a:xfrm xmlns:a="http://schemas.openxmlformats.org/drawingml/2006/main">
          <a:off x="106680" y="324981"/>
          <a:ext cx="42992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rPr>
            <a:t>(%)</a:t>
          </a:r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  <cdr:relSizeAnchor xmlns:cdr="http://schemas.openxmlformats.org/drawingml/2006/chartDrawing">
    <cdr:from>
      <cdr:x>0.28738</cdr:x>
      <cdr:y>0.93992</cdr:y>
    </cdr:from>
    <cdr:to>
      <cdr:x>0.44885</cdr:x>
      <cdr:y>0.99593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6B923410-2BDB-9F2A-9B1B-A7C5E2DC3E27}"/>
            </a:ext>
          </a:extLst>
        </cdr:cNvPr>
        <cdr:cNvSpPr txBox="1"/>
      </cdr:nvSpPr>
      <cdr:spPr>
        <a:xfrm xmlns:a="http://schemas.openxmlformats.org/drawingml/2006/main">
          <a:off x="1581311" y="4411929"/>
          <a:ext cx="888520" cy="26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200" dirty="0"/>
            <a:t># of tests</a:t>
          </a:r>
          <a:endParaRPr lang="ja-JP" altLang="en-US" sz="1200" dirty="0"/>
        </a:p>
      </cdr:txBody>
    </cdr:sp>
  </cdr:relSizeAnchor>
</c:userShapes>
</file>

<file path=ppt/drawings/drawing20.xml><?xml version="1.0" encoding="utf-8"?>
<c:userShapes xmlns:c="http://schemas.openxmlformats.org/drawingml/2006/chart">
  <cdr:relSizeAnchor xmlns:cdr="http://schemas.openxmlformats.org/drawingml/2006/chartDrawing">
    <cdr:from>
      <cdr:x>0.01762</cdr:x>
      <cdr:y>0.06923</cdr:y>
    </cdr:from>
    <cdr:to>
      <cdr:x>0.08865</cdr:x>
      <cdr:y>0.12169</cdr:y>
    </cdr:to>
    <cdr:sp macro="" textlink="">
      <cdr:nvSpPr>
        <cdr:cNvPr id="2" name="テキスト ボックス 10">
          <a:extLst xmlns:a="http://schemas.openxmlformats.org/drawingml/2006/main">
            <a:ext uri="{FF2B5EF4-FFF2-40B4-BE49-F238E27FC236}">
              <a16:creationId xmlns:a16="http://schemas.microsoft.com/office/drawing/2014/main" id="{74E4AAEA-409D-EE95-951C-7668EB1368FB}"/>
            </a:ext>
          </a:extLst>
        </cdr:cNvPr>
        <cdr:cNvSpPr txBox="1"/>
      </cdr:nvSpPr>
      <cdr:spPr>
        <a:xfrm xmlns:a="http://schemas.openxmlformats.org/drawingml/2006/main">
          <a:off x="106680" y="324981"/>
          <a:ext cx="42992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rPr>
            <a:t>(%)</a:t>
          </a:r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  <cdr:relSizeAnchor xmlns:cdr="http://schemas.openxmlformats.org/drawingml/2006/chartDrawing">
    <cdr:from>
      <cdr:x>0.28738</cdr:x>
      <cdr:y>0.93992</cdr:y>
    </cdr:from>
    <cdr:to>
      <cdr:x>0.44885</cdr:x>
      <cdr:y>0.99593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6B923410-2BDB-9F2A-9B1B-A7C5E2DC3E27}"/>
            </a:ext>
          </a:extLst>
        </cdr:cNvPr>
        <cdr:cNvSpPr txBox="1"/>
      </cdr:nvSpPr>
      <cdr:spPr>
        <a:xfrm xmlns:a="http://schemas.openxmlformats.org/drawingml/2006/main">
          <a:off x="1581311" y="4411929"/>
          <a:ext cx="888520" cy="26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200" dirty="0"/>
            <a:t># of tests</a:t>
          </a:r>
          <a:endParaRPr lang="ja-JP" altLang="en-US" sz="1200" dirty="0"/>
        </a:p>
      </cdr:txBody>
    </cdr:sp>
  </cdr:relSizeAnchor>
</c:userShapes>
</file>

<file path=ppt/drawings/drawing21.xml><?xml version="1.0" encoding="utf-8"?>
<c:userShapes xmlns:c="http://schemas.openxmlformats.org/drawingml/2006/chart">
  <cdr:relSizeAnchor xmlns:cdr="http://schemas.openxmlformats.org/drawingml/2006/chartDrawing">
    <cdr:from>
      <cdr:x>0.01762</cdr:x>
      <cdr:y>0.06923</cdr:y>
    </cdr:from>
    <cdr:to>
      <cdr:x>0.08865</cdr:x>
      <cdr:y>0.12169</cdr:y>
    </cdr:to>
    <cdr:sp macro="" textlink="">
      <cdr:nvSpPr>
        <cdr:cNvPr id="2" name="テキスト ボックス 10">
          <a:extLst xmlns:a="http://schemas.openxmlformats.org/drawingml/2006/main">
            <a:ext uri="{FF2B5EF4-FFF2-40B4-BE49-F238E27FC236}">
              <a16:creationId xmlns:a16="http://schemas.microsoft.com/office/drawing/2014/main" id="{74E4AAEA-409D-EE95-951C-7668EB1368FB}"/>
            </a:ext>
          </a:extLst>
        </cdr:cNvPr>
        <cdr:cNvSpPr txBox="1"/>
      </cdr:nvSpPr>
      <cdr:spPr>
        <a:xfrm xmlns:a="http://schemas.openxmlformats.org/drawingml/2006/main">
          <a:off x="106680" y="324981"/>
          <a:ext cx="42992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rPr>
            <a:t>(%)</a:t>
          </a:r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  <cdr:relSizeAnchor xmlns:cdr="http://schemas.openxmlformats.org/drawingml/2006/chartDrawing">
    <cdr:from>
      <cdr:x>0.28738</cdr:x>
      <cdr:y>0.93992</cdr:y>
    </cdr:from>
    <cdr:to>
      <cdr:x>0.44885</cdr:x>
      <cdr:y>0.99593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6B923410-2BDB-9F2A-9B1B-A7C5E2DC3E27}"/>
            </a:ext>
          </a:extLst>
        </cdr:cNvPr>
        <cdr:cNvSpPr txBox="1"/>
      </cdr:nvSpPr>
      <cdr:spPr>
        <a:xfrm xmlns:a="http://schemas.openxmlformats.org/drawingml/2006/main">
          <a:off x="1581311" y="4411929"/>
          <a:ext cx="888520" cy="26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200" dirty="0"/>
            <a:t># of tests</a:t>
          </a:r>
          <a:endParaRPr lang="ja-JP" altLang="en-US" sz="1200" dirty="0"/>
        </a:p>
      </cdr:txBody>
    </cdr:sp>
  </cdr:relSizeAnchor>
</c:userShapes>
</file>

<file path=ppt/drawings/drawing22.xml><?xml version="1.0" encoding="utf-8"?>
<c:userShapes xmlns:c="http://schemas.openxmlformats.org/drawingml/2006/chart">
  <cdr:relSizeAnchor xmlns:cdr="http://schemas.openxmlformats.org/drawingml/2006/chartDrawing">
    <cdr:from>
      <cdr:x>0.01762</cdr:x>
      <cdr:y>0.06923</cdr:y>
    </cdr:from>
    <cdr:to>
      <cdr:x>0.08865</cdr:x>
      <cdr:y>0.12169</cdr:y>
    </cdr:to>
    <cdr:sp macro="" textlink="">
      <cdr:nvSpPr>
        <cdr:cNvPr id="2" name="テキスト ボックス 10">
          <a:extLst xmlns:a="http://schemas.openxmlformats.org/drawingml/2006/main">
            <a:ext uri="{FF2B5EF4-FFF2-40B4-BE49-F238E27FC236}">
              <a16:creationId xmlns:a16="http://schemas.microsoft.com/office/drawing/2014/main" id="{74E4AAEA-409D-EE95-951C-7668EB1368FB}"/>
            </a:ext>
          </a:extLst>
        </cdr:cNvPr>
        <cdr:cNvSpPr txBox="1"/>
      </cdr:nvSpPr>
      <cdr:spPr>
        <a:xfrm xmlns:a="http://schemas.openxmlformats.org/drawingml/2006/main">
          <a:off x="106680" y="324981"/>
          <a:ext cx="42992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rPr>
            <a:t>(%)</a:t>
          </a:r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  <cdr:relSizeAnchor xmlns:cdr="http://schemas.openxmlformats.org/drawingml/2006/chartDrawing">
    <cdr:from>
      <cdr:x>0.28738</cdr:x>
      <cdr:y>0.93992</cdr:y>
    </cdr:from>
    <cdr:to>
      <cdr:x>0.44885</cdr:x>
      <cdr:y>0.99593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6B923410-2BDB-9F2A-9B1B-A7C5E2DC3E27}"/>
            </a:ext>
          </a:extLst>
        </cdr:cNvPr>
        <cdr:cNvSpPr txBox="1"/>
      </cdr:nvSpPr>
      <cdr:spPr>
        <a:xfrm xmlns:a="http://schemas.openxmlformats.org/drawingml/2006/main">
          <a:off x="1581311" y="4411929"/>
          <a:ext cx="888520" cy="26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200" dirty="0"/>
            <a:t># of tests</a:t>
          </a:r>
          <a:endParaRPr lang="ja-JP" altLang="en-US" sz="12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0.01762</cdr:x>
      <cdr:y>0.06923</cdr:y>
    </cdr:from>
    <cdr:to>
      <cdr:x>0.08865</cdr:x>
      <cdr:y>0.12169</cdr:y>
    </cdr:to>
    <cdr:sp macro="" textlink="">
      <cdr:nvSpPr>
        <cdr:cNvPr id="2" name="テキスト ボックス 10">
          <a:extLst xmlns:a="http://schemas.openxmlformats.org/drawingml/2006/main">
            <a:ext uri="{FF2B5EF4-FFF2-40B4-BE49-F238E27FC236}">
              <a16:creationId xmlns:a16="http://schemas.microsoft.com/office/drawing/2014/main" id="{74E4AAEA-409D-EE95-951C-7668EB1368FB}"/>
            </a:ext>
          </a:extLst>
        </cdr:cNvPr>
        <cdr:cNvSpPr txBox="1"/>
      </cdr:nvSpPr>
      <cdr:spPr>
        <a:xfrm xmlns:a="http://schemas.openxmlformats.org/drawingml/2006/main">
          <a:off x="106680" y="324981"/>
          <a:ext cx="42992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rPr>
            <a:t>(%)</a:t>
          </a:r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  <cdr:relSizeAnchor xmlns:cdr="http://schemas.openxmlformats.org/drawingml/2006/chartDrawing">
    <cdr:from>
      <cdr:x>0.28738</cdr:x>
      <cdr:y>0.93992</cdr:y>
    </cdr:from>
    <cdr:to>
      <cdr:x>0.44885</cdr:x>
      <cdr:y>0.99593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6B923410-2BDB-9F2A-9B1B-A7C5E2DC3E27}"/>
            </a:ext>
          </a:extLst>
        </cdr:cNvPr>
        <cdr:cNvSpPr txBox="1"/>
      </cdr:nvSpPr>
      <cdr:spPr>
        <a:xfrm xmlns:a="http://schemas.openxmlformats.org/drawingml/2006/main">
          <a:off x="1581311" y="4411929"/>
          <a:ext cx="888520" cy="26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200" dirty="0"/>
            <a:t># of tests</a:t>
          </a:r>
          <a:endParaRPr lang="ja-JP" altLang="en-US" sz="12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0.01762</cdr:x>
      <cdr:y>0.06923</cdr:y>
    </cdr:from>
    <cdr:to>
      <cdr:x>0.08865</cdr:x>
      <cdr:y>0.12169</cdr:y>
    </cdr:to>
    <cdr:sp macro="" textlink="">
      <cdr:nvSpPr>
        <cdr:cNvPr id="2" name="テキスト ボックス 10">
          <a:extLst xmlns:a="http://schemas.openxmlformats.org/drawingml/2006/main">
            <a:ext uri="{FF2B5EF4-FFF2-40B4-BE49-F238E27FC236}">
              <a16:creationId xmlns:a16="http://schemas.microsoft.com/office/drawing/2014/main" id="{74E4AAEA-409D-EE95-951C-7668EB1368FB}"/>
            </a:ext>
          </a:extLst>
        </cdr:cNvPr>
        <cdr:cNvSpPr txBox="1"/>
      </cdr:nvSpPr>
      <cdr:spPr>
        <a:xfrm xmlns:a="http://schemas.openxmlformats.org/drawingml/2006/main">
          <a:off x="106680" y="324981"/>
          <a:ext cx="42992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rPr>
            <a:t>(%)</a:t>
          </a:r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  <cdr:relSizeAnchor xmlns:cdr="http://schemas.openxmlformats.org/drawingml/2006/chartDrawing">
    <cdr:from>
      <cdr:x>0.28738</cdr:x>
      <cdr:y>0.93992</cdr:y>
    </cdr:from>
    <cdr:to>
      <cdr:x>0.44885</cdr:x>
      <cdr:y>0.99593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6B923410-2BDB-9F2A-9B1B-A7C5E2DC3E27}"/>
            </a:ext>
          </a:extLst>
        </cdr:cNvPr>
        <cdr:cNvSpPr txBox="1"/>
      </cdr:nvSpPr>
      <cdr:spPr>
        <a:xfrm xmlns:a="http://schemas.openxmlformats.org/drawingml/2006/main">
          <a:off x="1581311" y="4411929"/>
          <a:ext cx="888520" cy="26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200" dirty="0"/>
            <a:t># of tests</a:t>
          </a:r>
          <a:endParaRPr lang="ja-JP" altLang="en-US" sz="12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0.01762</cdr:x>
      <cdr:y>0.06923</cdr:y>
    </cdr:from>
    <cdr:to>
      <cdr:x>0.08865</cdr:x>
      <cdr:y>0.12169</cdr:y>
    </cdr:to>
    <cdr:sp macro="" textlink="">
      <cdr:nvSpPr>
        <cdr:cNvPr id="2" name="テキスト ボックス 10">
          <a:extLst xmlns:a="http://schemas.openxmlformats.org/drawingml/2006/main">
            <a:ext uri="{FF2B5EF4-FFF2-40B4-BE49-F238E27FC236}">
              <a16:creationId xmlns:a16="http://schemas.microsoft.com/office/drawing/2014/main" id="{74E4AAEA-409D-EE95-951C-7668EB1368FB}"/>
            </a:ext>
          </a:extLst>
        </cdr:cNvPr>
        <cdr:cNvSpPr txBox="1"/>
      </cdr:nvSpPr>
      <cdr:spPr>
        <a:xfrm xmlns:a="http://schemas.openxmlformats.org/drawingml/2006/main">
          <a:off x="106680" y="324981"/>
          <a:ext cx="42992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rPr>
            <a:t>(%)</a:t>
          </a:r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  <cdr:relSizeAnchor xmlns:cdr="http://schemas.openxmlformats.org/drawingml/2006/chartDrawing">
    <cdr:from>
      <cdr:x>0.28738</cdr:x>
      <cdr:y>0.93992</cdr:y>
    </cdr:from>
    <cdr:to>
      <cdr:x>0.44885</cdr:x>
      <cdr:y>0.99593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6B923410-2BDB-9F2A-9B1B-A7C5E2DC3E27}"/>
            </a:ext>
          </a:extLst>
        </cdr:cNvPr>
        <cdr:cNvSpPr txBox="1"/>
      </cdr:nvSpPr>
      <cdr:spPr>
        <a:xfrm xmlns:a="http://schemas.openxmlformats.org/drawingml/2006/main">
          <a:off x="1581311" y="4411929"/>
          <a:ext cx="888520" cy="26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200" dirty="0"/>
            <a:t># of tests</a:t>
          </a:r>
          <a:endParaRPr lang="ja-JP" altLang="en-US" sz="12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0.01762</cdr:x>
      <cdr:y>0.06923</cdr:y>
    </cdr:from>
    <cdr:to>
      <cdr:x>0.08865</cdr:x>
      <cdr:y>0.12169</cdr:y>
    </cdr:to>
    <cdr:sp macro="" textlink="">
      <cdr:nvSpPr>
        <cdr:cNvPr id="2" name="テキスト ボックス 10">
          <a:extLst xmlns:a="http://schemas.openxmlformats.org/drawingml/2006/main">
            <a:ext uri="{FF2B5EF4-FFF2-40B4-BE49-F238E27FC236}">
              <a16:creationId xmlns:a16="http://schemas.microsoft.com/office/drawing/2014/main" id="{74E4AAEA-409D-EE95-951C-7668EB1368FB}"/>
            </a:ext>
          </a:extLst>
        </cdr:cNvPr>
        <cdr:cNvSpPr txBox="1"/>
      </cdr:nvSpPr>
      <cdr:spPr>
        <a:xfrm xmlns:a="http://schemas.openxmlformats.org/drawingml/2006/main">
          <a:off x="106680" y="324981"/>
          <a:ext cx="42992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rPr>
            <a:t>(%)</a:t>
          </a:r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  <cdr:relSizeAnchor xmlns:cdr="http://schemas.openxmlformats.org/drawingml/2006/chartDrawing">
    <cdr:from>
      <cdr:x>0.28738</cdr:x>
      <cdr:y>0.93992</cdr:y>
    </cdr:from>
    <cdr:to>
      <cdr:x>0.44885</cdr:x>
      <cdr:y>0.99593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6B923410-2BDB-9F2A-9B1B-A7C5E2DC3E27}"/>
            </a:ext>
          </a:extLst>
        </cdr:cNvPr>
        <cdr:cNvSpPr txBox="1"/>
      </cdr:nvSpPr>
      <cdr:spPr>
        <a:xfrm xmlns:a="http://schemas.openxmlformats.org/drawingml/2006/main">
          <a:off x="1581311" y="4411929"/>
          <a:ext cx="888520" cy="26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200" dirty="0"/>
            <a:t># of tests</a:t>
          </a:r>
          <a:endParaRPr lang="ja-JP" altLang="en-US" sz="120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0.01762</cdr:x>
      <cdr:y>0.06923</cdr:y>
    </cdr:from>
    <cdr:to>
      <cdr:x>0.08865</cdr:x>
      <cdr:y>0.12169</cdr:y>
    </cdr:to>
    <cdr:sp macro="" textlink="">
      <cdr:nvSpPr>
        <cdr:cNvPr id="2" name="テキスト ボックス 10">
          <a:extLst xmlns:a="http://schemas.openxmlformats.org/drawingml/2006/main">
            <a:ext uri="{FF2B5EF4-FFF2-40B4-BE49-F238E27FC236}">
              <a16:creationId xmlns:a16="http://schemas.microsoft.com/office/drawing/2014/main" id="{74E4AAEA-409D-EE95-951C-7668EB1368FB}"/>
            </a:ext>
          </a:extLst>
        </cdr:cNvPr>
        <cdr:cNvSpPr txBox="1"/>
      </cdr:nvSpPr>
      <cdr:spPr>
        <a:xfrm xmlns:a="http://schemas.openxmlformats.org/drawingml/2006/main">
          <a:off x="106680" y="324981"/>
          <a:ext cx="42992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rPr>
            <a:t>(%)</a:t>
          </a:r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  <cdr:relSizeAnchor xmlns:cdr="http://schemas.openxmlformats.org/drawingml/2006/chartDrawing">
    <cdr:from>
      <cdr:x>0.28738</cdr:x>
      <cdr:y>0.93992</cdr:y>
    </cdr:from>
    <cdr:to>
      <cdr:x>0.44885</cdr:x>
      <cdr:y>0.99593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6B923410-2BDB-9F2A-9B1B-A7C5E2DC3E27}"/>
            </a:ext>
          </a:extLst>
        </cdr:cNvPr>
        <cdr:cNvSpPr txBox="1"/>
      </cdr:nvSpPr>
      <cdr:spPr>
        <a:xfrm xmlns:a="http://schemas.openxmlformats.org/drawingml/2006/main">
          <a:off x="1581311" y="4411929"/>
          <a:ext cx="888520" cy="26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200" dirty="0"/>
            <a:t># of tests</a:t>
          </a:r>
          <a:endParaRPr lang="ja-JP" altLang="en-US" sz="1200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0.01762</cdr:x>
      <cdr:y>0.06923</cdr:y>
    </cdr:from>
    <cdr:to>
      <cdr:x>0.08865</cdr:x>
      <cdr:y>0.12169</cdr:y>
    </cdr:to>
    <cdr:sp macro="" textlink="">
      <cdr:nvSpPr>
        <cdr:cNvPr id="2" name="テキスト ボックス 10">
          <a:extLst xmlns:a="http://schemas.openxmlformats.org/drawingml/2006/main">
            <a:ext uri="{FF2B5EF4-FFF2-40B4-BE49-F238E27FC236}">
              <a16:creationId xmlns:a16="http://schemas.microsoft.com/office/drawing/2014/main" id="{74E4AAEA-409D-EE95-951C-7668EB1368FB}"/>
            </a:ext>
          </a:extLst>
        </cdr:cNvPr>
        <cdr:cNvSpPr txBox="1"/>
      </cdr:nvSpPr>
      <cdr:spPr>
        <a:xfrm xmlns:a="http://schemas.openxmlformats.org/drawingml/2006/main">
          <a:off x="106680" y="324981"/>
          <a:ext cx="42992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rPr>
            <a:t>(%)</a:t>
          </a:r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  <cdr:relSizeAnchor xmlns:cdr="http://schemas.openxmlformats.org/drawingml/2006/chartDrawing">
    <cdr:from>
      <cdr:x>0.28738</cdr:x>
      <cdr:y>0.93992</cdr:y>
    </cdr:from>
    <cdr:to>
      <cdr:x>0.44885</cdr:x>
      <cdr:y>0.99593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6B923410-2BDB-9F2A-9B1B-A7C5E2DC3E27}"/>
            </a:ext>
          </a:extLst>
        </cdr:cNvPr>
        <cdr:cNvSpPr txBox="1"/>
      </cdr:nvSpPr>
      <cdr:spPr>
        <a:xfrm xmlns:a="http://schemas.openxmlformats.org/drawingml/2006/main">
          <a:off x="1581311" y="4411929"/>
          <a:ext cx="888520" cy="26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200" dirty="0"/>
            <a:t># of tests</a:t>
          </a:r>
          <a:endParaRPr lang="ja-JP" altLang="en-US" sz="1200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0.01762</cdr:x>
      <cdr:y>0.06923</cdr:y>
    </cdr:from>
    <cdr:to>
      <cdr:x>0.08865</cdr:x>
      <cdr:y>0.12169</cdr:y>
    </cdr:to>
    <cdr:sp macro="" textlink="">
      <cdr:nvSpPr>
        <cdr:cNvPr id="2" name="テキスト ボックス 10">
          <a:extLst xmlns:a="http://schemas.openxmlformats.org/drawingml/2006/main">
            <a:ext uri="{FF2B5EF4-FFF2-40B4-BE49-F238E27FC236}">
              <a16:creationId xmlns:a16="http://schemas.microsoft.com/office/drawing/2014/main" id="{74E4AAEA-409D-EE95-951C-7668EB1368FB}"/>
            </a:ext>
          </a:extLst>
        </cdr:cNvPr>
        <cdr:cNvSpPr txBox="1"/>
      </cdr:nvSpPr>
      <cdr:spPr>
        <a:xfrm xmlns:a="http://schemas.openxmlformats.org/drawingml/2006/main">
          <a:off x="106680" y="324981"/>
          <a:ext cx="429926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rPr>
            <a:t>(%)</a:t>
          </a:r>
          <a:endParaRPr kumimoji="1" lang="ja-JP" altLang="en-US" sz="1000" dirty="0">
            <a:latin typeface="メイリオ" panose="020B0604030504040204" pitchFamily="50" charset="-128"/>
            <a:ea typeface="メイリオ" panose="020B0604030504040204" pitchFamily="50" charset="-128"/>
          </a:endParaRPr>
        </a:p>
      </cdr:txBody>
    </cdr:sp>
  </cdr:relSizeAnchor>
  <cdr:relSizeAnchor xmlns:cdr="http://schemas.openxmlformats.org/drawingml/2006/chartDrawing">
    <cdr:from>
      <cdr:x>0.28738</cdr:x>
      <cdr:y>0.93992</cdr:y>
    </cdr:from>
    <cdr:to>
      <cdr:x>0.44885</cdr:x>
      <cdr:y>0.99593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6B923410-2BDB-9F2A-9B1B-A7C5E2DC3E27}"/>
            </a:ext>
          </a:extLst>
        </cdr:cNvPr>
        <cdr:cNvSpPr txBox="1"/>
      </cdr:nvSpPr>
      <cdr:spPr>
        <a:xfrm xmlns:a="http://schemas.openxmlformats.org/drawingml/2006/main">
          <a:off x="1581311" y="4411929"/>
          <a:ext cx="888520" cy="262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200" dirty="0"/>
            <a:t># of tests</a:t>
          </a:r>
          <a:endParaRPr lang="ja-JP" altLang="en-US" sz="12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EBEA53-20C9-1F6B-3782-AB6E60115A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CC72031-B344-7213-48B1-B9A8AA07AA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2BF952D-B080-A85C-6A39-1F13B8AFD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6BB08-350C-4EC5-8535-AC427491E35B}" type="datetimeFigureOut">
              <a:rPr kumimoji="1" lang="ja-JP" altLang="en-US" smtClean="0"/>
              <a:t>2022/11/15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6865A3-2C8E-D57B-FA13-830B6401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113CBC-8564-56D8-E4CE-5C6C7FA66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E85E-73F0-45E4-A8B6-1FD2C9AA1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0680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D88377-ABD4-7EFA-850B-19ED975A9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51F034-798D-729E-07AA-D8679058F0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E2A657-C843-31B7-A07B-3C0142BE6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6BB08-350C-4EC5-8535-AC427491E35B}" type="datetimeFigureOut">
              <a:rPr kumimoji="1" lang="ja-JP" altLang="en-US" smtClean="0"/>
              <a:t>2022/11/15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EEF350-875D-6083-C5B6-60C426C8E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10EDB8-F9F9-436C-F6F6-DADFD5D39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E85E-73F0-45E4-A8B6-1FD2C9AA1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434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8447109-2BC1-F6C6-C376-1A7BB33CEC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919F3B1-B17E-364B-607E-510E58807E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20AE96-64EE-C269-AD45-C5CC37A3E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6BB08-350C-4EC5-8535-AC427491E35B}" type="datetimeFigureOut">
              <a:rPr kumimoji="1" lang="ja-JP" altLang="en-US" smtClean="0"/>
              <a:t>2022/11/15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59C597-A38F-B56E-CBBA-65531107F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32151C-B60B-61A4-817B-367D10CD5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E85E-73F0-45E4-A8B6-1FD2C9AA1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2214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7BAEEB-FB6F-1183-C2F4-F4BED7724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88E87FE-D308-4A99-67E6-1F4BBCFD4A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2F4DAD1-F9DC-7258-009B-ABD3ECF0E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6BB08-350C-4EC5-8535-AC427491E35B}" type="datetimeFigureOut">
              <a:rPr kumimoji="1" lang="ja-JP" altLang="en-US" smtClean="0"/>
              <a:t>2022/11/15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2CB737-112F-EB6B-A82C-C5AE84AF2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7899F37-071A-40FF-B030-A5393AA90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E85E-73F0-45E4-A8B6-1FD2C9AA1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6854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C7E27C-2628-A74A-B253-D8372F630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F7BAA6F-024E-A7AC-976B-97E8EDDA3F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C9826E-0352-EB8B-DD2B-7F2329D68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6BB08-350C-4EC5-8535-AC427491E35B}" type="datetimeFigureOut">
              <a:rPr kumimoji="1" lang="ja-JP" altLang="en-US" smtClean="0"/>
              <a:t>2022/11/15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9FB8A5-1058-AA06-F97F-C287E6AAC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9D052F2-34E5-338F-C055-6B06447CF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E85E-73F0-45E4-A8B6-1FD2C9AA1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5398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53C9E1-7DF0-525A-D34A-E14755D09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4901D14-7DF3-B1E6-A029-E9D983445C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6C5E43B-4E3C-6E63-7D90-D095AF2EE5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B6267BC-B634-56CE-A360-465CC8127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6BB08-350C-4EC5-8535-AC427491E35B}" type="datetimeFigureOut">
              <a:rPr kumimoji="1" lang="ja-JP" altLang="en-US" smtClean="0"/>
              <a:t>2022/11/15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6921FC-DE13-1E2A-967A-D0032B4F4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8235C5-5409-DD17-1A37-3337FB2D8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E85E-73F0-45E4-A8B6-1FD2C9AA1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8534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734DB0-F41F-9A86-FEC2-BC9530AD2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951E4F8-0557-60B1-EEC7-E6C4709424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860BB2E-2990-2A72-F63B-0F3663F281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E799FF6-5B88-A0F9-FEBE-2091130A31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05929D2-1692-8674-2D1A-F9D3BFAB76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8D8E9F7-6644-0170-A691-50140A32A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6BB08-350C-4EC5-8535-AC427491E35B}" type="datetimeFigureOut">
              <a:rPr kumimoji="1" lang="ja-JP" altLang="en-US" smtClean="0"/>
              <a:t>2022/11/15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0EE2243-84F2-BD7B-0C84-1D3D0D2C4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19C2DD0-8188-022E-94F7-9BF89D731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E85E-73F0-45E4-A8B6-1FD2C9AA1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255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99D4A2-0ABA-9FE3-A5F8-7268362BA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6BADACF-045A-D090-696B-412B9700C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6BB08-350C-4EC5-8535-AC427491E35B}" type="datetimeFigureOut">
              <a:rPr kumimoji="1" lang="ja-JP" altLang="en-US" smtClean="0"/>
              <a:t>2022/11/15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0EA5EA4-8C6F-BCB7-15B7-A86481E8B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AB3F5A9-82AF-9CBB-B3EB-0C3C10C7D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E85E-73F0-45E4-A8B6-1FD2C9AA1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915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D3513C2-1533-991F-3CCB-63CF69775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6BB08-350C-4EC5-8535-AC427491E35B}" type="datetimeFigureOut">
              <a:rPr kumimoji="1" lang="ja-JP" altLang="en-US" smtClean="0"/>
              <a:t>2022/11/15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B79DEE5-CF4D-2BFA-0802-DE93805F1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0193034-1497-726B-FFA2-286DA427B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E85E-73F0-45E4-A8B6-1FD2C9AA1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141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E7918B-C37F-0E00-9793-5107AE561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495DE7-1929-3CDC-8FCA-244D9D0C6D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143A9B1-8F93-3413-A912-AC43C0E6C5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A92518-8643-6664-660E-0F3A91F03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6BB08-350C-4EC5-8535-AC427491E35B}" type="datetimeFigureOut">
              <a:rPr kumimoji="1" lang="ja-JP" altLang="en-US" smtClean="0"/>
              <a:t>2022/11/15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A8235CB-9CE6-83FE-5C22-F93D68BFD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1736172-035A-3471-53FA-2B3F447CF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E85E-73F0-45E4-A8B6-1FD2C9AA1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5473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77D368-AD19-FD91-E735-48DF842F8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F1D9318-2B88-58BC-5522-D63ABB41C6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9530657-F616-711F-470F-8587AD9545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2D03F2C-2D7E-DDEE-D5B9-182A7AAC4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6BB08-350C-4EC5-8535-AC427491E35B}" type="datetimeFigureOut">
              <a:rPr kumimoji="1" lang="ja-JP" altLang="en-US" smtClean="0"/>
              <a:t>2022/11/15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9B0F364-4125-0CEB-83C8-D847BBD6F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ADC3F6C-DF31-0449-0A16-CAF881CC0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8E85E-73F0-45E4-A8B6-1FD2C9AA1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220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3DACEBF-0EE6-D9F6-D5D3-8DB30BD98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CE37FC8-27C4-1668-0275-12188DBD02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D2E891-05D2-4CAE-B48A-217F33D277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6BB08-350C-4EC5-8535-AC427491E35B}" type="datetimeFigureOut">
              <a:rPr kumimoji="1" lang="ja-JP" altLang="en-US" smtClean="0"/>
              <a:t>2022/11/15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0D7F16-DA96-7C46-54FE-63FD5DA1FE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FF2B2B-9230-CF34-CC4E-C981F6B581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8E85E-73F0-45E4-A8B6-1FD2C9AA16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856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D54B3A0-778E-8C86-D07D-D1E91C7847DE}"/>
              </a:ext>
            </a:extLst>
          </p:cNvPr>
          <p:cNvSpPr txBox="1"/>
          <p:nvPr/>
        </p:nvSpPr>
        <p:spPr>
          <a:xfrm>
            <a:off x="561029" y="920616"/>
            <a:ext cx="1052267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Figure S1. Distribution of the number of white blood cell tests.</a:t>
            </a:r>
          </a:p>
        </p:txBody>
      </p:sp>
      <p:graphicFrame>
        <p:nvGraphicFramePr>
          <p:cNvPr id="13" name="グラフ 12">
            <a:extLst>
              <a:ext uri="{FF2B5EF4-FFF2-40B4-BE49-F238E27FC236}">
                <a16:creationId xmlns:a16="http://schemas.microsoft.com/office/drawing/2014/main" id="{EE9F19E5-52C8-A05F-80D3-A87722A0ED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8943336"/>
              </p:ext>
            </p:extLst>
          </p:nvPr>
        </p:nvGraphicFramePr>
        <p:xfrm>
          <a:off x="6235412" y="1624704"/>
          <a:ext cx="5502564" cy="46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グラフ 13">
            <a:extLst>
              <a:ext uri="{FF2B5EF4-FFF2-40B4-BE49-F238E27FC236}">
                <a16:creationId xmlns:a16="http://schemas.microsoft.com/office/drawing/2014/main" id="{0EF6B2F5-057E-36A6-0983-D4552549D7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7329739"/>
              </p:ext>
            </p:extLst>
          </p:nvPr>
        </p:nvGraphicFramePr>
        <p:xfrm>
          <a:off x="583912" y="1624704"/>
          <a:ext cx="5502564" cy="46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78B357F-2E0C-5837-1057-D071DB9B5174}"/>
              </a:ext>
            </a:extLst>
          </p:cNvPr>
          <p:cNvSpPr txBox="1"/>
          <p:nvPr/>
        </p:nvSpPr>
        <p:spPr>
          <a:xfrm>
            <a:off x="454024" y="6376381"/>
            <a:ext cx="1115406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dirty="0"/>
              <a:t>*"-1" refers to the period of 28 days prior to the index date. </a:t>
            </a:r>
          </a:p>
          <a:p>
            <a:r>
              <a:rPr lang="en-US" altLang="ja-JP" sz="1050" dirty="0"/>
              <a:t>**”1” refers to the period of 28 days after the index date, and each "1" to "6" is 28-day long. "1" to "6" and "&gt;6" are during the treatment period.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EC8391D-6AFF-291D-D339-366FD2F2930B}"/>
              </a:ext>
            </a:extLst>
          </p:cNvPr>
          <p:cNvSpPr txBox="1"/>
          <p:nvPr/>
        </p:nvSpPr>
        <p:spPr>
          <a:xfrm>
            <a:off x="978195" y="2062717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020D720-928E-D711-77EE-6777570C14C5}"/>
              </a:ext>
            </a:extLst>
          </p:cNvPr>
          <p:cNvSpPr txBox="1"/>
          <p:nvPr/>
        </p:nvSpPr>
        <p:spPr>
          <a:xfrm>
            <a:off x="1170716" y="2062716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6D1750A-8F7C-A14C-316E-10A8C006C718}"/>
              </a:ext>
            </a:extLst>
          </p:cNvPr>
          <p:cNvSpPr txBox="1"/>
          <p:nvPr/>
        </p:nvSpPr>
        <p:spPr>
          <a:xfrm>
            <a:off x="1764867" y="2062716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B8942F6-E4C5-5EA0-7171-0EC2E4B038AD}"/>
              </a:ext>
            </a:extLst>
          </p:cNvPr>
          <p:cNvSpPr txBox="1"/>
          <p:nvPr/>
        </p:nvSpPr>
        <p:spPr>
          <a:xfrm>
            <a:off x="2374472" y="2066258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C79AB5A-6F2C-B8EF-4832-063DDF1DA99A}"/>
              </a:ext>
            </a:extLst>
          </p:cNvPr>
          <p:cNvSpPr txBox="1"/>
          <p:nvPr/>
        </p:nvSpPr>
        <p:spPr>
          <a:xfrm>
            <a:off x="2994703" y="2059163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839866A-1528-7F2C-6649-E66363E91822}"/>
              </a:ext>
            </a:extLst>
          </p:cNvPr>
          <p:cNvSpPr txBox="1"/>
          <p:nvPr/>
        </p:nvSpPr>
        <p:spPr>
          <a:xfrm>
            <a:off x="3593677" y="2062705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65D1F23-AC4D-95C7-F7A6-C3C7CB6F3037}"/>
              </a:ext>
            </a:extLst>
          </p:cNvPr>
          <p:cNvSpPr txBox="1"/>
          <p:nvPr/>
        </p:nvSpPr>
        <p:spPr>
          <a:xfrm>
            <a:off x="4192639" y="2066247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F92195F-3FBC-0A20-C037-ED569EB02392}"/>
              </a:ext>
            </a:extLst>
          </p:cNvPr>
          <p:cNvSpPr txBox="1"/>
          <p:nvPr/>
        </p:nvSpPr>
        <p:spPr>
          <a:xfrm>
            <a:off x="4802245" y="2069785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56B7043-211A-9B2D-D18B-2ABDF272A314}"/>
              </a:ext>
            </a:extLst>
          </p:cNvPr>
          <p:cNvSpPr txBox="1"/>
          <p:nvPr/>
        </p:nvSpPr>
        <p:spPr>
          <a:xfrm>
            <a:off x="5390582" y="2062694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DAFAFBD-0C7E-9943-962A-6ED585AE7A24}"/>
              </a:ext>
            </a:extLst>
          </p:cNvPr>
          <p:cNvSpPr txBox="1"/>
          <p:nvPr/>
        </p:nvSpPr>
        <p:spPr>
          <a:xfrm>
            <a:off x="6633220" y="2062181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91E68C0-603A-EACF-66DD-C8E4909F2D3E}"/>
              </a:ext>
            </a:extLst>
          </p:cNvPr>
          <p:cNvSpPr txBox="1"/>
          <p:nvPr/>
        </p:nvSpPr>
        <p:spPr>
          <a:xfrm>
            <a:off x="6825741" y="2062180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6A5AC82-8C32-347E-1A99-66D59DA7E56C}"/>
              </a:ext>
            </a:extLst>
          </p:cNvPr>
          <p:cNvSpPr txBox="1"/>
          <p:nvPr/>
        </p:nvSpPr>
        <p:spPr>
          <a:xfrm>
            <a:off x="7419892" y="2062180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8DF38C5-5A20-0071-2D64-85C54F6C3816}"/>
              </a:ext>
            </a:extLst>
          </p:cNvPr>
          <p:cNvSpPr txBox="1"/>
          <p:nvPr/>
        </p:nvSpPr>
        <p:spPr>
          <a:xfrm>
            <a:off x="8029497" y="2065722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11BEF03-A218-0738-C8B5-07E92261D159}"/>
              </a:ext>
            </a:extLst>
          </p:cNvPr>
          <p:cNvSpPr txBox="1"/>
          <p:nvPr/>
        </p:nvSpPr>
        <p:spPr>
          <a:xfrm>
            <a:off x="8649728" y="2058627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5525F5E-2F7D-EB28-87DD-5C113CE8149F}"/>
              </a:ext>
            </a:extLst>
          </p:cNvPr>
          <p:cNvSpPr txBox="1"/>
          <p:nvPr/>
        </p:nvSpPr>
        <p:spPr>
          <a:xfrm>
            <a:off x="9248702" y="2062169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7187A79-D6D4-C302-1A22-0AB68F5EE662}"/>
              </a:ext>
            </a:extLst>
          </p:cNvPr>
          <p:cNvSpPr txBox="1"/>
          <p:nvPr/>
        </p:nvSpPr>
        <p:spPr>
          <a:xfrm>
            <a:off x="9847664" y="2065711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AB8A7C4-EAD2-CA59-EFF4-B409CB586F72}"/>
              </a:ext>
            </a:extLst>
          </p:cNvPr>
          <p:cNvSpPr txBox="1"/>
          <p:nvPr/>
        </p:nvSpPr>
        <p:spPr>
          <a:xfrm>
            <a:off x="10457270" y="2069249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A052490-E1CE-EC22-6A8E-00B53EA733E2}"/>
              </a:ext>
            </a:extLst>
          </p:cNvPr>
          <p:cNvSpPr txBox="1"/>
          <p:nvPr/>
        </p:nvSpPr>
        <p:spPr>
          <a:xfrm>
            <a:off x="11045607" y="2062158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0179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C9B100B-A28D-3F5A-F5F7-3552CF90DC0E}"/>
              </a:ext>
            </a:extLst>
          </p:cNvPr>
          <p:cNvSpPr txBox="1"/>
          <p:nvPr/>
        </p:nvSpPr>
        <p:spPr>
          <a:xfrm>
            <a:off x="561029" y="920616"/>
            <a:ext cx="1052267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Figure </a:t>
            </a:r>
            <a:r>
              <a:rPr lang="en-US" altLang="ja-JP" dirty="0"/>
              <a:t>S10</a:t>
            </a:r>
            <a:r>
              <a:rPr kumimoji="1" lang="en-US" altLang="ja-JP" dirty="0"/>
              <a:t>. Distribution of the number of bilirubin tests.</a:t>
            </a: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CE9C737C-F1C6-6A41-20FF-D3A4D853F3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8567012"/>
              </p:ext>
            </p:extLst>
          </p:nvPr>
        </p:nvGraphicFramePr>
        <p:xfrm>
          <a:off x="6235412" y="1624704"/>
          <a:ext cx="5502564" cy="46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E08A5A0F-3611-C413-D3BF-8203A6E30F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65236189"/>
              </p:ext>
            </p:extLst>
          </p:nvPr>
        </p:nvGraphicFramePr>
        <p:xfrm>
          <a:off x="583912" y="1624704"/>
          <a:ext cx="5502564" cy="46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0804D9D-2C40-7D6E-61A1-C896C9730B7B}"/>
              </a:ext>
            </a:extLst>
          </p:cNvPr>
          <p:cNvSpPr txBox="1"/>
          <p:nvPr/>
        </p:nvSpPr>
        <p:spPr>
          <a:xfrm>
            <a:off x="454024" y="6376381"/>
            <a:ext cx="1115406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dirty="0"/>
              <a:t>*"-1" refers to the period of 28 days prior to the index date. </a:t>
            </a:r>
          </a:p>
          <a:p>
            <a:r>
              <a:rPr lang="en-US" altLang="ja-JP" sz="1050" dirty="0"/>
              <a:t>**”1” refers to the period of 28 days after the index date, and each "1" to "6" is 28-day long. "1" to "6" and "&gt;6" are during the treatment period.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B32828E-D1A9-6648-CDB7-89E98E88A59A}"/>
              </a:ext>
            </a:extLst>
          </p:cNvPr>
          <p:cNvSpPr txBox="1"/>
          <p:nvPr/>
        </p:nvSpPr>
        <p:spPr>
          <a:xfrm>
            <a:off x="978195" y="2062717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226F9CA-4192-BD62-AFA4-C13E6A81AC28}"/>
              </a:ext>
            </a:extLst>
          </p:cNvPr>
          <p:cNvSpPr txBox="1"/>
          <p:nvPr/>
        </p:nvSpPr>
        <p:spPr>
          <a:xfrm>
            <a:off x="1170716" y="2062716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06AEE5C-0D62-F882-59D6-0A9651095E6A}"/>
              </a:ext>
            </a:extLst>
          </p:cNvPr>
          <p:cNvSpPr txBox="1"/>
          <p:nvPr/>
        </p:nvSpPr>
        <p:spPr>
          <a:xfrm>
            <a:off x="1764867" y="2062716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6F4C7D2-0224-7E90-9F79-B7FA4CCF0525}"/>
              </a:ext>
            </a:extLst>
          </p:cNvPr>
          <p:cNvSpPr txBox="1"/>
          <p:nvPr/>
        </p:nvSpPr>
        <p:spPr>
          <a:xfrm>
            <a:off x="2374472" y="2066258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C277115-AF5A-5024-7F3C-EA26FF9D1F96}"/>
              </a:ext>
            </a:extLst>
          </p:cNvPr>
          <p:cNvSpPr txBox="1"/>
          <p:nvPr/>
        </p:nvSpPr>
        <p:spPr>
          <a:xfrm>
            <a:off x="2994703" y="2059163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F3C78F7-8F7A-8E8F-C8A2-520D1A98859F}"/>
              </a:ext>
            </a:extLst>
          </p:cNvPr>
          <p:cNvSpPr txBox="1"/>
          <p:nvPr/>
        </p:nvSpPr>
        <p:spPr>
          <a:xfrm>
            <a:off x="3593677" y="2062705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6665038-4117-4629-6EF7-2D2237183ABB}"/>
              </a:ext>
            </a:extLst>
          </p:cNvPr>
          <p:cNvSpPr txBox="1"/>
          <p:nvPr/>
        </p:nvSpPr>
        <p:spPr>
          <a:xfrm>
            <a:off x="4192639" y="2066247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8E9AF4D-640D-508D-2A4B-B804EDA9EE9D}"/>
              </a:ext>
            </a:extLst>
          </p:cNvPr>
          <p:cNvSpPr txBox="1"/>
          <p:nvPr/>
        </p:nvSpPr>
        <p:spPr>
          <a:xfrm>
            <a:off x="4802245" y="2069785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E0B1829-68CC-D985-9D0E-9D52D17DB5E9}"/>
              </a:ext>
            </a:extLst>
          </p:cNvPr>
          <p:cNvSpPr txBox="1"/>
          <p:nvPr/>
        </p:nvSpPr>
        <p:spPr>
          <a:xfrm>
            <a:off x="5390582" y="2062694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4EF798C-E7F0-19BF-3FF3-C9FCF391D2DC}"/>
              </a:ext>
            </a:extLst>
          </p:cNvPr>
          <p:cNvSpPr txBox="1"/>
          <p:nvPr/>
        </p:nvSpPr>
        <p:spPr>
          <a:xfrm>
            <a:off x="6633220" y="2062181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D36E67E-C617-2DA6-E602-C1612583DA82}"/>
              </a:ext>
            </a:extLst>
          </p:cNvPr>
          <p:cNvSpPr txBox="1"/>
          <p:nvPr/>
        </p:nvSpPr>
        <p:spPr>
          <a:xfrm>
            <a:off x="6825741" y="2062180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524B42B-8402-8529-7994-1F1D5CE064DA}"/>
              </a:ext>
            </a:extLst>
          </p:cNvPr>
          <p:cNvSpPr txBox="1"/>
          <p:nvPr/>
        </p:nvSpPr>
        <p:spPr>
          <a:xfrm>
            <a:off x="7419892" y="2062180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4B71EA6-6485-A32A-95D9-FCB5615B614F}"/>
              </a:ext>
            </a:extLst>
          </p:cNvPr>
          <p:cNvSpPr txBox="1"/>
          <p:nvPr/>
        </p:nvSpPr>
        <p:spPr>
          <a:xfrm>
            <a:off x="8029497" y="2065722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41DDC60-D80E-0DA6-B320-9842ED55303E}"/>
              </a:ext>
            </a:extLst>
          </p:cNvPr>
          <p:cNvSpPr txBox="1"/>
          <p:nvPr/>
        </p:nvSpPr>
        <p:spPr>
          <a:xfrm>
            <a:off x="8649728" y="2058627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63A4353-3B9F-4668-CB69-F2BD78C1B148}"/>
              </a:ext>
            </a:extLst>
          </p:cNvPr>
          <p:cNvSpPr txBox="1"/>
          <p:nvPr/>
        </p:nvSpPr>
        <p:spPr>
          <a:xfrm>
            <a:off x="9248702" y="2062169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041862E-F26F-1506-5E8A-1FE0418F189D}"/>
              </a:ext>
            </a:extLst>
          </p:cNvPr>
          <p:cNvSpPr txBox="1"/>
          <p:nvPr/>
        </p:nvSpPr>
        <p:spPr>
          <a:xfrm>
            <a:off x="9847664" y="2065711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191C48F-C727-EC88-5379-491766EC9D22}"/>
              </a:ext>
            </a:extLst>
          </p:cNvPr>
          <p:cNvSpPr txBox="1"/>
          <p:nvPr/>
        </p:nvSpPr>
        <p:spPr>
          <a:xfrm>
            <a:off x="10457270" y="2069249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81E0D20-EE27-DD4E-7C6D-5911785C4B6C}"/>
              </a:ext>
            </a:extLst>
          </p:cNvPr>
          <p:cNvSpPr txBox="1"/>
          <p:nvPr/>
        </p:nvSpPr>
        <p:spPr>
          <a:xfrm>
            <a:off x="11045607" y="2062158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988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C9B100B-A28D-3F5A-F5F7-3552CF90DC0E}"/>
              </a:ext>
            </a:extLst>
          </p:cNvPr>
          <p:cNvSpPr txBox="1"/>
          <p:nvPr/>
        </p:nvSpPr>
        <p:spPr>
          <a:xfrm>
            <a:off x="561029" y="920616"/>
            <a:ext cx="1052267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Figure </a:t>
            </a:r>
            <a:r>
              <a:rPr lang="en-US" altLang="ja-JP" dirty="0"/>
              <a:t>S11</a:t>
            </a:r>
            <a:r>
              <a:rPr kumimoji="1" lang="en-US" altLang="ja-JP" dirty="0"/>
              <a:t>. Distribution of the number of creatinine tests.</a:t>
            </a:r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7E837521-5AD6-91ED-438F-CF0B1CBAF2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0213270"/>
              </p:ext>
            </p:extLst>
          </p:nvPr>
        </p:nvGraphicFramePr>
        <p:xfrm>
          <a:off x="6235412" y="1624704"/>
          <a:ext cx="5502564" cy="46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24A44DDC-DA3F-5114-3397-3D04A0C35B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5837631"/>
              </p:ext>
            </p:extLst>
          </p:nvPr>
        </p:nvGraphicFramePr>
        <p:xfrm>
          <a:off x="583912" y="1624704"/>
          <a:ext cx="5502564" cy="46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2F4EF9A-3121-30D2-B103-FC2CA0A05B2E}"/>
              </a:ext>
            </a:extLst>
          </p:cNvPr>
          <p:cNvSpPr txBox="1"/>
          <p:nvPr/>
        </p:nvSpPr>
        <p:spPr>
          <a:xfrm>
            <a:off x="454024" y="6376381"/>
            <a:ext cx="1115406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dirty="0"/>
              <a:t>*"-1" refers to the period of 28 days prior to the index date. </a:t>
            </a:r>
          </a:p>
          <a:p>
            <a:r>
              <a:rPr lang="en-US" altLang="ja-JP" sz="1050" dirty="0"/>
              <a:t>**”1” refers to the period of 28 days after the index date, and </a:t>
            </a:r>
            <a:r>
              <a:rPr lang="en-US" altLang="ja-JP" sz="1050"/>
              <a:t>each "</a:t>
            </a:r>
            <a:r>
              <a:rPr lang="en-US" altLang="ja-JP" sz="1050" dirty="0"/>
              <a:t>1" to "6" is 28-day long. "1" to "6" and "&gt;6" are during the treatment period.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E2EB87A-829E-2073-7BF5-6F9618930017}"/>
              </a:ext>
            </a:extLst>
          </p:cNvPr>
          <p:cNvSpPr txBox="1"/>
          <p:nvPr/>
        </p:nvSpPr>
        <p:spPr>
          <a:xfrm>
            <a:off x="978195" y="2062717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EBAC2E6-919A-2FAF-D320-497FED592F88}"/>
              </a:ext>
            </a:extLst>
          </p:cNvPr>
          <p:cNvSpPr txBox="1"/>
          <p:nvPr/>
        </p:nvSpPr>
        <p:spPr>
          <a:xfrm>
            <a:off x="1170716" y="2062716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DCBBE52-5591-B779-57D3-8900995EBDF3}"/>
              </a:ext>
            </a:extLst>
          </p:cNvPr>
          <p:cNvSpPr txBox="1"/>
          <p:nvPr/>
        </p:nvSpPr>
        <p:spPr>
          <a:xfrm>
            <a:off x="1764867" y="2062716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E2989D5-237C-C30D-9478-A1FC1B4302D1}"/>
              </a:ext>
            </a:extLst>
          </p:cNvPr>
          <p:cNvSpPr txBox="1"/>
          <p:nvPr/>
        </p:nvSpPr>
        <p:spPr>
          <a:xfrm>
            <a:off x="2374472" y="2066258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41D18D0-D0E8-0F16-15C4-1A63DA837F4F}"/>
              </a:ext>
            </a:extLst>
          </p:cNvPr>
          <p:cNvSpPr txBox="1"/>
          <p:nvPr/>
        </p:nvSpPr>
        <p:spPr>
          <a:xfrm>
            <a:off x="2994703" y="2059163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390484F-9B96-D079-5B77-659DE00E9C90}"/>
              </a:ext>
            </a:extLst>
          </p:cNvPr>
          <p:cNvSpPr txBox="1"/>
          <p:nvPr/>
        </p:nvSpPr>
        <p:spPr>
          <a:xfrm>
            <a:off x="3593677" y="2062705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8873CB9-A6F5-E72C-4951-81DE8621060D}"/>
              </a:ext>
            </a:extLst>
          </p:cNvPr>
          <p:cNvSpPr txBox="1"/>
          <p:nvPr/>
        </p:nvSpPr>
        <p:spPr>
          <a:xfrm>
            <a:off x="4192639" y="2066247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0F3E965-A3EA-81E6-AACE-9033A2B6A4B7}"/>
              </a:ext>
            </a:extLst>
          </p:cNvPr>
          <p:cNvSpPr txBox="1"/>
          <p:nvPr/>
        </p:nvSpPr>
        <p:spPr>
          <a:xfrm>
            <a:off x="4802245" y="2069785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5F1053D-4571-8A38-974F-FA1CAA7854CB}"/>
              </a:ext>
            </a:extLst>
          </p:cNvPr>
          <p:cNvSpPr txBox="1"/>
          <p:nvPr/>
        </p:nvSpPr>
        <p:spPr>
          <a:xfrm>
            <a:off x="5390582" y="2062694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D62B794-4630-0847-38C7-1F9BF1FFAD98}"/>
              </a:ext>
            </a:extLst>
          </p:cNvPr>
          <p:cNvSpPr txBox="1"/>
          <p:nvPr/>
        </p:nvSpPr>
        <p:spPr>
          <a:xfrm>
            <a:off x="6633220" y="2062181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692B5DF-6FE5-CD84-CD02-D7B788822A4B}"/>
              </a:ext>
            </a:extLst>
          </p:cNvPr>
          <p:cNvSpPr txBox="1"/>
          <p:nvPr/>
        </p:nvSpPr>
        <p:spPr>
          <a:xfrm>
            <a:off x="6825741" y="2062180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F0E2B49-BC59-6247-0746-281F175E24B9}"/>
              </a:ext>
            </a:extLst>
          </p:cNvPr>
          <p:cNvSpPr txBox="1"/>
          <p:nvPr/>
        </p:nvSpPr>
        <p:spPr>
          <a:xfrm>
            <a:off x="7419892" y="2062180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1D00135-52B4-1902-6505-654941299C4D}"/>
              </a:ext>
            </a:extLst>
          </p:cNvPr>
          <p:cNvSpPr txBox="1"/>
          <p:nvPr/>
        </p:nvSpPr>
        <p:spPr>
          <a:xfrm>
            <a:off x="8029497" y="2065722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CE4EB48-E771-53E6-1C45-225FEE3F5762}"/>
              </a:ext>
            </a:extLst>
          </p:cNvPr>
          <p:cNvSpPr txBox="1"/>
          <p:nvPr/>
        </p:nvSpPr>
        <p:spPr>
          <a:xfrm>
            <a:off x="8649728" y="2058627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2F6076C-30F0-EB95-9D80-9D202ED16E59}"/>
              </a:ext>
            </a:extLst>
          </p:cNvPr>
          <p:cNvSpPr txBox="1"/>
          <p:nvPr/>
        </p:nvSpPr>
        <p:spPr>
          <a:xfrm>
            <a:off x="9248702" y="2062169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232E32D-9976-6DED-091E-2BE2B55BE155}"/>
              </a:ext>
            </a:extLst>
          </p:cNvPr>
          <p:cNvSpPr txBox="1"/>
          <p:nvPr/>
        </p:nvSpPr>
        <p:spPr>
          <a:xfrm>
            <a:off x="9847664" y="2065711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B3075AE-73AE-1D4C-9E75-7D82DB4583E4}"/>
              </a:ext>
            </a:extLst>
          </p:cNvPr>
          <p:cNvSpPr txBox="1"/>
          <p:nvPr/>
        </p:nvSpPr>
        <p:spPr>
          <a:xfrm>
            <a:off x="10457270" y="2069249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367FD51-CBD6-0FDF-1486-0A8278E734B8}"/>
              </a:ext>
            </a:extLst>
          </p:cNvPr>
          <p:cNvSpPr txBox="1"/>
          <p:nvPr/>
        </p:nvSpPr>
        <p:spPr>
          <a:xfrm>
            <a:off x="11045607" y="2062158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869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D54B3A0-778E-8C86-D07D-D1E91C7847DE}"/>
              </a:ext>
            </a:extLst>
          </p:cNvPr>
          <p:cNvSpPr txBox="1"/>
          <p:nvPr/>
        </p:nvSpPr>
        <p:spPr>
          <a:xfrm>
            <a:off x="561029" y="920616"/>
            <a:ext cx="1052267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Figure </a:t>
            </a:r>
            <a:r>
              <a:rPr lang="en-US" altLang="ja-JP" dirty="0"/>
              <a:t>S2</a:t>
            </a:r>
            <a:r>
              <a:rPr kumimoji="1" lang="en-US" altLang="ja-JP" dirty="0"/>
              <a:t>. Distribution of the number of hemoglobin tests.</a:t>
            </a:r>
          </a:p>
        </p:txBody>
      </p:sp>
      <p:graphicFrame>
        <p:nvGraphicFramePr>
          <p:cNvPr id="2" name="グラフ 1">
            <a:extLst>
              <a:ext uri="{FF2B5EF4-FFF2-40B4-BE49-F238E27FC236}">
                <a16:creationId xmlns:a16="http://schemas.microsoft.com/office/drawing/2014/main" id="{8EA30EB8-3396-BBCD-1C7F-3DE72CF3C7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383272"/>
              </p:ext>
            </p:extLst>
          </p:nvPr>
        </p:nvGraphicFramePr>
        <p:xfrm>
          <a:off x="6235412" y="1624704"/>
          <a:ext cx="5502564" cy="46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C2172F21-D5AE-A3E3-1193-7BC518F83A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5583895"/>
              </p:ext>
            </p:extLst>
          </p:nvPr>
        </p:nvGraphicFramePr>
        <p:xfrm>
          <a:off x="583912" y="1624704"/>
          <a:ext cx="5502564" cy="46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035AA16-F966-CAC6-DD8C-FC610469DE02}"/>
              </a:ext>
            </a:extLst>
          </p:cNvPr>
          <p:cNvSpPr txBox="1"/>
          <p:nvPr/>
        </p:nvSpPr>
        <p:spPr>
          <a:xfrm>
            <a:off x="454024" y="6376381"/>
            <a:ext cx="1115406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dirty="0"/>
              <a:t>*"-1" refers to the period of 28 days prior to the index date. </a:t>
            </a:r>
          </a:p>
          <a:p>
            <a:r>
              <a:rPr lang="en-US" altLang="ja-JP" sz="1050" dirty="0"/>
              <a:t>**”1” refers to the period of 28 days after the index date, and each "1" to "6" is 28-day long. "1" to "6" and "&gt;6" are during the treatment period.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394CC30-5E30-F322-E416-DE7CCA4BB691}"/>
              </a:ext>
            </a:extLst>
          </p:cNvPr>
          <p:cNvSpPr txBox="1"/>
          <p:nvPr/>
        </p:nvSpPr>
        <p:spPr>
          <a:xfrm>
            <a:off x="978195" y="2062717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C0F7854-5972-E05B-61EA-C3FFC9755BD7}"/>
              </a:ext>
            </a:extLst>
          </p:cNvPr>
          <p:cNvSpPr txBox="1"/>
          <p:nvPr/>
        </p:nvSpPr>
        <p:spPr>
          <a:xfrm>
            <a:off x="1170716" y="2062716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56C4535-F8C7-0DBB-0989-A38DD1B9A96D}"/>
              </a:ext>
            </a:extLst>
          </p:cNvPr>
          <p:cNvSpPr txBox="1"/>
          <p:nvPr/>
        </p:nvSpPr>
        <p:spPr>
          <a:xfrm>
            <a:off x="1764867" y="2062716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70B5620-3DEF-34EF-DC7F-D8CDEDDB35A6}"/>
              </a:ext>
            </a:extLst>
          </p:cNvPr>
          <p:cNvSpPr txBox="1"/>
          <p:nvPr/>
        </p:nvSpPr>
        <p:spPr>
          <a:xfrm>
            <a:off x="2374472" y="2066258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2EF9B19-E3B7-75D6-4143-16A8ABD0E27C}"/>
              </a:ext>
            </a:extLst>
          </p:cNvPr>
          <p:cNvSpPr txBox="1"/>
          <p:nvPr/>
        </p:nvSpPr>
        <p:spPr>
          <a:xfrm>
            <a:off x="2994703" y="2059163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E3FEBBB-C3C3-4BFB-5DCA-A495880F6B1E}"/>
              </a:ext>
            </a:extLst>
          </p:cNvPr>
          <p:cNvSpPr txBox="1"/>
          <p:nvPr/>
        </p:nvSpPr>
        <p:spPr>
          <a:xfrm>
            <a:off x="3593677" y="2062705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F42E05D-3A78-D61D-87FA-5F91526DBEED}"/>
              </a:ext>
            </a:extLst>
          </p:cNvPr>
          <p:cNvSpPr txBox="1"/>
          <p:nvPr/>
        </p:nvSpPr>
        <p:spPr>
          <a:xfrm>
            <a:off x="4192639" y="2066247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735F669-B8DD-9EF8-C691-F1EFC9C831E3}"/>
              </a:ext>
            </a:extLst>
          </p:cNvPr>
          <p:cNvSpPr txBox="1"/>
          <p:nvPr/>
        </p:nvSpPr>
        <p:spPr>
          <a:xfrm>
            <a:off x="4802245" y="2069785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6D30703-9DB2-0D48-EA55-F53438DAF025}"/>
              </a:ext>
            </a:extLst>
          </p:cNvPr>
          <p:cNvSpPr txBox="1"/>
          <p:nvPr/>
        </p:nvSpPr>
        <p:spPr>
          <a:xfrm>
            <a:off x="5390582" y="2062694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F3BFC36-825A-DB62-7E9F-A746F3E6AB70}"/>
              </a:ext>
            </a:extLst>
          </p:cNvPr>
          <p:cNvSpPr txBox="1"/>
          <p:nvPr/>
        </p:nvSpPr>
        <p:spPr>
          <a:xfrm>
            <a:off x="6633220" y="2062181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150F719-CBBA-B7FD-2FC1-F9FF62E179BB}"/>
              </a:ext>
            </a:extLst>
          </p:cNvPr>
          <p:cNvSpPr txBox="1"/>
          <p:nvPr/>
        </p:nvSpPr>
        <p:spPr>
          <a:xfrm>
            <a:off x="6825741" y="2062180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79153AA-EF0B-0053-B027-B532823D26FB}"/>
              </a:ext>
            </a:extLst>
          </p:cNvPr>
          <p:cNvSpPr txBox="1"/>
          <p:nvPr/>
        </p:nvSpPr>
        <p:spPr>
          <a:xfrm>
            <a:off x="7419892" y="2062180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027F504-EF6A-DFF9-B1D7-DFF061550680}"/>
              </a:ext>
            </a:extLst>
          </p:cNvPr>
          <p:cNvSpPr txBox="1"/>
          <p:nvPr/>
        </p:nvSpPr>
        <p:spPr>
          <a:xfrm>
            <a:off x="8029497" y="2065722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45BFA60-51C0-A9D1-9F03-C51AA3246E13}"/>
              </a:ext>
            </a:extLst>
          </p:cNvPr>
          <p:cNvSpPr txBox="1"/>
          <p:nvPr/>
        </p:nvSpPr>
        <p:spPr>
          <a:xfrm>
            <a:off x="8649728" y="2058627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81DAB57-3B64-1CF9-6486-5FB8C72E6C45}"/>
              </a:ext>
            </a:extLst>
          </p:cNvPr>
          <p:cNvSpPr txBox="1"/>
          <p:nvPr/>
        </p:nvSpPr>
        <p:spPr>
          <a:xfrm>
            <a:off x="9248702" y="2062169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5BE1C68-FF30-A68A-AE9B-3245DC7D9F3E}"/>
              </a:ext>
            </a:extLst>
          </p:cNvPr>
          <p:cNvSpPr txBox="1"/>
          <p:nvPr/>
        </p:nvSpPr>
        <p:spPr>
          <a:xfrm>
            <a:off x="9847664" y="2065711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87EB387-8EB0-E539-E633-C6DB96FD9445}"/>
              </a:ext>
            </a:extLst>
          </p:cNvPr>
          <p:cNvSpPr txBox="1"/>
          <p:nvPr/>
        </p:nvSpPr>
        <p:spPr>
          <a:xfrm>
            <a:off x="10457270" y="2069249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411A4C1-E40D-5441-3DB6-667D1BB336AE}"/>
              </a:ext>
            </a:extLst>
          </p:cNvPr>
          <p:cNvSpPr txBox="1"/>
          <p:nvPr/>
        </p:nvSpPr>
        <p:spPr>
          <a:xfrm>
            <a:off x="11045607" y="2062158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720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D54B3A0-778E-8C86-D07D-D1E91C7847DE}"/>
              </a:ext>
            </a:extLst>
          </p:cNvPr>
          <p:cNvSpPr txBox="1"/>
          <p:nvPr/>
        </p:nvSpPr>
        <p:spPr>
          <a:xfrm>
            <a:off x="561029" y="920616"/>
            <a:ext cx="1052267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Figure </a:t>
            </a:r>
            <a:r>
              <a:rPr lang="en-US" altLang="ja-JP" dirty="0"/>
              <a:t>S3</a:t>
            </a:r>
            <a:r>
              <a:rPr kumimoji="1" lang="en-US" altLang="ja-JP" dirty="0"/>
              <a:t>. Distribution of the number of platelet tests.</a:t>
            </a:r>
          </a:p>
        </p:txBody>
      </p:sp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BB0B5068-0F30-3D28-9B95-266804E522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423923"/>
              </p:ext>
            </p:extLst>
          </p:nvPr>
        </p:nvGraphicFramePr>
        <p:xfrm>
          <a:off x="6235412" y="1624704"/>
          <a:ext cx="5502564" cy="46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8F724AE4-492F-972D-DCC6-F446BFDBE9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09393539"/>
              </p:ext>
            </p:extLst>
          </p:nvPr>
        </p:nvGraphicFramePr>
        <p:xfrm>
          <a:off x="583912" y="1624704"/>
          <a:ext cx="5502564" cy="46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54E42DA-FB74-CE0E-1460-68210EC94890}"/>
              </a:ext>
            </a:extLst>
          </p:cNvPr>
          <p:cNvSpPr txBox="1"/>
          <p:nvPr/>
        </p:nvSpPr>
        <p:spPr>
          <a:xfrm>
            <a:off x="454024" y="6376381"/>
            <a:ext cx="1115406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dirty="0"/>
              <a:t>*"-1" refers to the period of 28 days prior to the index date. </a:t>
            </a:r>
          </a:p>
          <a:p>
            <a:r>
              <a:rPr lang="en-US" altLang="ja-JP" sz="1050" dirty="0"/>
              <a:t>**”1” refers to the period of 28 days after the index date, and each "1" to "6" is 28-day long. "1" to "6" and "&gt;6" are during the treatment period.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9CABDE6-5660-02B9-DD68-C7B568BAC97B}"/>
              </a:ext>
            </a:extLst>
          </p:cNvPr>
          <p:cNvSpPr txBox="1"/>
          <p:nvPr/>
        </p:nvSpPr>
        <p:spPr>
          <a:xfrm>
            <a:off x="978195" y="2062717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70959E4-568A-D4D4-3B35-68FBCEDA337F}"/>
              </a:ext>
            </a:extLst>
          </p:cNvPr>
          <p:cNvSpPr txBox="1"/>
          <p:nvPr/>
        </p:nvSpPr>
        <p:spPr>
          <a:xfrm>
            <a:off x="1170716" y="2062716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9B316C-7C8E-4E7E-7A9A-C4A90396234F}"/>
              </a:ext>
            </a:extLst>
          </p:cNvPr>
          <p:cNvSpPr txBox="1"/>
          <p:nvPr/>
        </p:nvSpPr>
        <p:spPr>
          <a:xfrm>
            <a:off x="1764867" y="2062716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7C08632-3DDE-B4C1-57C4-E0BBEAFEE4FE}"/>
              </a:ext>
            </a:extLst>
          </p:cNvPr>
          <p:cNvSpPr txBox="1"/>
          <p:nvPr/>
        </p:nvSpPr>
        <p:spPr>
          <a:xfrm>
            <a:off x="2374472" y="2066258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832F31B-58F2-6026-B85F-1B4759D400C5}"/>
              </a:ext>
            </a:extLst>
          </p:cNvPr>
          <p:cNvSpPr txBox="1"/>
          <p:nvPr/>
        </p:nvSpPr>
        <p:spPr>
          <a:xfrm>
            <a:off x="2994703" y="2059163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0020A0D-15D3-CC8C-7C40-C1698BF7208C}"/>
              </a:ext>
            </a:extLst>
          </p:cNvPr>
          <p:cNvSpPr txBox="1"/>
          <p:nvPr/>
        </p:nvSpPr>
        <p:spPr>
          <a:xfrm>
            <a:off x="3593677" y="2062705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7622BB3-CFB0-1932-6314-1E63D1D7D00E}"/>
              </a:ext>
            </a:extLst>
          </p:cNvPr>
          <p:cNvSpPr txBox="1"/>
          <p:nvPr/>
        </p:nvSpPr>
        <p:spPr>
          <a:xfrm>
            <a:off x="4192639" y="2066247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C09AE16-0B03-0343-BDDD-0EC80A7B132C}"/>
              </a:ext>
            </a:extLst>
          </p:cNvPr>
          <p:cNvSpPr txBox="1"/>
          <p:nvPr/>
        </p:nvSpPr>
        <p:spPr>
          <a:xfrm>
            <a:off x="4802245" y="2069785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A049984-8BBA-6957-1D93-22ED70CADD9F}"/>
              </a:ext>
            </a:extLst>
          </p:cNvPr>
          <p:cNvSpPr txBox="1"/>
          <p:nvPr/>
        </p:nvSpPr>
        <p:spPr>
          <a:xfrm>
            <a:off x="5390582" y="2062694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67A1080-E813-AF57-145E-35175C4954F5}"/>
              </a:ext>
            </a:extLst>
          </p:cNvPr>
          <p:cNvSpPr txBox="1"/>
          <p:nvPr/>
        </p:nvSpPr>
        <p:spPr>
          <a:xfrm>
            <a:off x="6633220" y="2062181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F57A32D-AB64-7965-194C-D6DD128F786F}"/>
              </a:ext>
            </a:extLst>
          </p:cNvPr>
          <p:cNvSpPr txBox="1"/>
          <p:nvPr/>
        </p:nvSpPr>
        <p:spPr>
          <a:xfrm>
            <a:off x="6825741" y="2062180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E64EA95-0B9C-AE09-E5F8-3CBA373C78A0}"/>
              </a:ext>
            </a:extLst>
          </p:cNvPr>
          <p:cNvSpPr txBox="1"/>
          <p:nvPr/>
        </p:nvSpPr>
        <p:spPr>
          <a:xfrm>
            <a:off x="7419892" y="2062180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A0595C1-9FB2-F48A-F118-E79767063AFA}"/>
              </a:ext>
            </a:extLst>
          </p:cNvPr>
          <p:cNvSpPr txBox="1"/>
          <p:nvPr/>
        </p:nvSpPr>
        <p:spPr>
          <a:xfrm>
            <a:off x="8029497" y="2065722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C9CBCBC-10B1-6D70-5191-390020DF5E95}"/>
              </a:ext>
            </a:extLst>
          </p:cNvPr>
          <p:cNvSpPr txBox="1"/>
          <p:nvPr/>
        </p:nvSpPr>
        <p:spPr>
          <a:xfrm>
            <a:off x="8649728" y="2058627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7E801D-0C29-74F4-8CF6-D32D25DA829C}"/>
              </a:ext>
            </a:extLst>
          </p:cNvPr>
          <p:cNvSpPr txBox="1"/>
          <p:nvPr/>
        </p:nvSpPr>
        <p:spPr>
          <a:xfrm>
            <a:off x="9248702" y="2062169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D7C31E0-E95F-E2A6-CE13-557A756691F1}"/>
              </a:ext>
            </a:extLst>
          </p:cNvPr>
          <p:cNvSpPr txBox="1"/>
          <p:nvPr/>
        </p:nvSpPr>
        <p:spPr>
          <a:xfrm>
            <a:off x="9847664" y="2065711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8DC1C43-3171-F74A-1C17-CAC2C42CC6C9}"/>
              </a:ext>
            </a:extLst>
          </p:cNvPr>
          <p:cNvSpPr txBox="1"/>
          <p:nvPr/>
        </p:nvSpPr>
        <p:spPr>
          <a:xfrm>
            <a:off x="10457270" y="2069249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6809CF2-1334-AC8F-26EC-D4975C8F8D38}"/>
              </a:ext>
            </a:extLst>
          </p:cNvPr>
          <p:cNvSpPr txBox="1"/>
          <p:nvPr/>
        </p:nvSpPr>
        <p:spPr>
          <a:xfrm>
            <a:off x="11045607" y="2062158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467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D54B3A0-778E-8C86-D07D-D1E91C7847DE}"/>
              </a:ext>
            </a:extLst>
          </p:cNvPr>
          <p:cNvSpPr txBox="1"/>
          <p:nvPr/>
        </p:nvSpPr>
        <p:spPr>
          <a:xfrm>
            <a:off x="561029" y="920616"/>
            <a:ext cx="1052267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Figure </a:t>
            </a:r>
            <a:r>
              <a:rPr lang="en-US" altLang="ja-JP" dirty="0"/>
              <a:t>S4</a:t>
            </a:r>
            <a:r>
              <a:rPr kumimoji="1" lang="en-US" altLang="ja-JP" dirty="0"/>
              <a:t>. Distribution of the number of aspartate aminotransferase tests.</a:t>
            </a:r>
          </a:p>
        </p:txBody>
      </p:sp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id="{A6C5EAB9-1E19-3FC6-29D7-0F04F7F097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6215"/>
              </p:ext>
            </p:extLst>
          </p:nvPr>
        </p:nvGraphicFramePr>
        <p:xfrm>
          <a:off x="6235412" y="1624704"/>
          <a:ext cx="5502564" cy="46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63E799FE-7D10-7B92-3329-BA691E783E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68689381"/>
              </p:ext>
            </p:extLst>
          </p:nvPr>
        </p:nvGraphicFramePr>
        <p:xfrm>
          <a:off x="583912" y="1624704"/>
          <a:ext cx="5502564" cy="46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9455CC7-88C8-EE74-EF01-CD5D07C91A7E}"/>
              </a:ext>
            </a:extLst>
          </p:cNvPr>
          <p:cNvSpPr txBox="1"/>
          <p:nvPr/>
        </p:nvSpPr>
        <p:spPr>
          <a:xfrm>
            <a:off x="454024" y="6376381"/>
            <a:ext cx="1115406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dirty="0"/>
              <a:t>*"-1" refers to the period of 28 days prior to the index date. </a:t>
            </a:r>
          </a:p>
          <a:p>
            <a:r>
              <a:rPr lang="en-US" altLang="ja-JP" sz="1050" dirty="0"/>
              <a:t>**”1” refers to the period of 28 days after the index date, and each "1" to "6" is 28-day long. "1" to "6" and "&gt;6" are during the treatment period.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665D2B1-AC16-2AE3-F375-6B7E08D261B7}"/>
              </a:ext>
            </a:extLst>
          </p:cNvPr>
          <p:cNvSpPr txBox="1"/>
          <p:nvPr/>
        </p:nvSpPr>
        <p:spPr>
          <a:xfrm>
            <a:off x="978195" y="2062717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8BA471-7965-EA51-6555-0D47A07C1F94}"/>
              </a:ext>
            </a:extLst>
          </p:cNvPr>
          <p:cNvSpPr txBox="1"/>
          <p:nvPr/>
        </p:nvSpPr>
        <p:spPr>
          <a:xfrm>
            <a:off x="1170716" y="2062716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E986BCD-5156-799D-4F70-B5F19DD90C4C}"/>
              </a:ext>
            </a:extLst>
          </p:cNvPr>
          <p:cNvSpPr txBox="1"/>
          <p:nvPr/>
        </p:nvSpPr>
        <p:spPr>
          <a:xfrm>
            <a:off x="1764867" y="2062716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6B87533-9916-DD33-AC3C-EEBC68EC7F6E}"/>
              </a:ext>
            </a:extLst>
          </p:cNvPr>
          <p:cNvSpPr txBox="1"/>
          <p:nvPr/>
        </p:nvSpPr>
        <p:spPr>
          <a:xfrm>
            <a:off x="2374472" y="2066258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9F444D2-D9CC-34B3-5C19-6D842F6CC263}"/>
              </a:ext>
            </a:extLst>
          </p:cNvPr>
          <p:cNvSpPr txBox="1"/>
          <p:nvPr/>
        </p:nvSpPr>
        <p:spPr>
          <a:xfrm>
            <a:off x="2994703" y="2059163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B90BC6E-9387-A6E4-543C-C68C85F469F8}"/>
              </a:ext>
            </a:extLst>
          </p:cNvPr>
          <p:cNvSpPr txBox="1"/>
          <p:nvPr/>
        </p:nvSpPr>
        <p:spPr>
          <a:xfrm>
            <a:off x="3593677" y="2062705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F08763B-E73B-649F-6D98-76741750609C}"/>
              </a:ext>
            </a:extLst>
          </p:cNvPr>
          <p:cNvSpPr txBox="1"/>
          <p:nvPr/>
        </p:nvSpPr>
        <p:spPr>
          <a:xfrm>
            <a:off x="4192639" y="2066247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B124080-1F92-F563-1B46-7831CECD65F2}"/>
              </a:ext>
            </a:extLst>
          </p:cNvPr>
          <p:cNvSpPr txBox="1"/>
          <p:nvPr/>
        </p:nvSpPr>
        <p:spPr>
          <a:xfrm>
            <a:off x="4802245" y="2069785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F3A511B-0478-70F6-3844-A46A5A013D7D}"/>
              </a:ext>
            </a:extLst>
          </p:cNvPr>
          <p:cNvSpPr txBox="1"/>
          <p:nvPr/>
        </p:nvSpPr>
        <p:spPr>
          <a:xfrm>
            <a:off x="5390582" y="2062694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6A57FDD-E7AF-7358-0CE9-8EEEA717E92C}"/>
              </a:ext>
            </a:extLst>
          </p:cNvPr>
          <p:cNvSpPr txBox="1"/>
          <p:nvPr/>
        </p:nvSpPr>
        <p:spPr>
          <a:xfrm>
            <a:off x="6633220" y="2062181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8E92213-43A5-29F5-0E02-D0CE42D7371A}"/>
              </a:ext>
            </a:extLst>
          </p:cNvPr>
          <p:cNvSpPr txBox="1"/>
          <p:nvPr/>
        </p:nvSpPr>
        <p:spPr>
          <a:xfrm>
            <a:off x="6825741" y="2062180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7645D2D-5911-499D-5877-815AE97811A0}"/>
              </a:ext>
            </a:extLst>
          </p:cNvPr>
          <p:cNvSpPr txBox="1"/>
          <p:nvPr/>
        </p:nvSpPr>
        <p:spPr>
          <a:xfrm>
            <a:off x="7419892" y="2062180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FD9B5DE-E01B-66D0-1BFE-1221E3940FAA}"/>
              </a:ext>
            </a:extLst>
          </p:cNvPr>
          <p:cNvSpPr txBox="1"/>
          <p:nvPr/>
        </p:nvSpPr>
        <p:spPr>
          <a:xfrm>
            <a:off x="8029497" y="2065722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BD970BE-3F62-BD1E-2CCB-0FBB33E62BD3}"/>
              </a:ext>
            </a:extLst>
          </p:cNvPr>
          <p:cNvSpPr txBox="1"/>
          <p:nvPr/>
        </p:nvSpPr>
        <p:spPr>
          <a:xfrm>
            <a:off x="8649728" y="2058627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50FC92B-A16A-DFEE-E667-E8C5A09598DA}"/>
              </a:ext>
            </a:extLst>
          </p:cNvPr>
          <p:cNvSpPr txBox="1"/>
          <p:nvPr/>
        </p:nvSpPr>
        <p:spPr>
          <a:xfrm>
            <a:off x="9248702" y="2062169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B3193DA-A3C9-89AC-DCA5-8ACF21157A1C}"/>
              </a:ext>
            </a:extLst>
          </p:cNvPr>
          <p:cNvSpPr txBox="1"/>
          <p:nvPr/>
        </p:nvSpPr>
        <p:spPr>
          <a:xfrm>
            <a:off x="9847664" y="2065711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8FE038B-22F5-06E4-D50D-EFFEA081910F}"/>
              </a:ext>
            </a:extLst>
          </p:cNvPr>
          <p:cNvSpPr txBox="1"/>
          <p:nvPr/>
        </p:nvSpPr>
        <p:spPr>
          <a:xfrm>
            <a:off x="10457270" y="2069249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F1A9262-71E9-BAD1-0996-B94EAF9C7C8D}"/>
              </a:ext>
            </a:extLst>
          </p:cNvPr>
          <p:cNvSpPr txBox="1"/>
          <p:nvPr/>
        </p:nvSpPr>
        <p:spPr>
          <a:xfrm>
            <a:off x="11045607" y="2062158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818F745-474E-BB3A-6D64-A97BB81BDF46}"/>
              </a:ext>
            </a:extLst>
          </p:cNvPr>
          <p:cNvSpPr txBox="1"/>
          <p:nvPr/>
        </p:nvSpPr>
        <p:spPr>
          <a:xfrm>
            <a:off x="2994703" y="5233296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ea typeface="ＭＳ 明朝" panose="02020609040205080304" pitchFamily="17" charset="-128"/>
              </a:rPr>
              <a:t>16.7</a:t>
            </a:r>
            <a:endParaRPr kumimoji="1" lang="ja-JP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739150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D54B3A0-778E-8C86-D07D-D1E91C7847DE}"/>
              </a:ext>
            </a:extLst>
          </p:cNvPr>
          <p:cNvSpPr txBox="1"/>
          <p:nvPr/>
        </p:nvSpPr>
        <p:spPr>
          <a:xfrm>
            <a:off x="561029" y="920616"/>
            <a:ext cx="1052267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Figure </a:t>
            </a:r>
            <a:r>
              <a:rPr lang="en-US" altLang="ja-JP" dirty="0"/>
              <a:t>S5</a:t>
            </a:r>
            <a:r>
              <a:rPr kumimoji="1" lang="en-US" altLang="ja-JP" dirty="0"/>
              <a:t>. Distribution of the number of alanine aminotransferase tests.</a:t>
            </a:r>
          </a:p>
        </p:txBody>
      </p:sp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id="{46292F46-4464-6A3E-E199-6235CFC159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0301938"/>
              </p:ext>
            </p:extLst>
          </p:nvPr>
        </p:nvGraphicFramePr>
        <p:xfrm>
          <a:off x="6235412" y="1624704"/>
          <a:ext cx="5502564" cy="46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2685E559-650D-65DC-5122-86EFEDE34A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0990531"/>
              </p:ext>
            </p:extLst>
          </p:nvPr>
        </p:nvGraphicFramePr>
        <p:xfrm>
          <a:off x="583912" y="1624704"/>
          <a:ext cx="5502564" cy="46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09AD834-AB6F-BCAE-C436-8C023EC2EA5B}"/>
              </a:ext>
            </a:extLst>
          </p:cNvPr>
          <p:cNvSpPr txBox="1"/>
          <p:nvPr/>
        </p:nvSpPr>
        <p:spPr>
          <a:xfrm>
            <a:off x="454024" y="6376381"/>
            <a:ext cx="1115406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dirty="0"/>
              <a:t>*"-1" refers to the period of 28 days prior to the index date. </a:t>
            </a:r>
          </a:p>
          <a:p>
            <a:r>
              <a:rPr lang="en-US" altLang="ja-JP" sz="1050" dirty="0"/>
              <a:t>**”1” refers to the period of 28 days after the index date, and each "1" to "6" is 28-day long. "1" to "6" and "&gt;6" are during the treatment period.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6E6AB12-2AE4-1826-A710-BB00EB07AB43}"/>
              </a:ext>
            </a:extLst>
          </p:cNvPr>
          <p:cNvSpPr txBox="1"/>
          <p:nvPr/>
        </p:nvSpPr>
        <p:spPr>
          <a:xfrm>
            <a:off x="978195" y="2062717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2AE5D8D-E38F-1437-CFF0-B4EBB3FCF50C}"/>
              </a:ext>
            </a:extLst>
          </p:cNvPr>
          <p:cNvSpPr txBox="1"/>
          <p:nvPr/>
        </p:nvSpPr>
        <p:spPr>
          <a:xfrm>
            <a:off x="1170716" y="2062716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66A9BA3-A055-A345-019E-365FC1EBDC82}"/>
              </a:ext>
            </a:extLst>
          </p:cNvPr>
          <p:cNvSpPr txBox="1"/>
          <p:nvPr/>
        </p:nvSpPr>
        <p:spPr>
          <a:xfrm>
            <a:off x="1764867" y="2062716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6790E1F-7A0A-95BD-3BCE-FB70A11840F5}"/>
              </a:ext>
            </a:extLst>
          </p:cNvPr>
          <p:cNvSpPr txBox="1"/>
          <p:nvPr/>
        </p:nvSpPr>
        <p:spPr>
          <a:xfrm>
            <a:off x="2374472" y="2066258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07C8810-70AC-42A9-39C8-965D7B69543D}"/>
              </a:ext>
            </a:extLst>
          </p:cNvPr>
          <p:cNvSpPr txBox="1"/>
          <p:nvPr/>
        </p:nvSpPr>
        <p:spPr>
          <a:xfrm>
            <a:off x="2994703" y="2059163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BFE5742-23B5-8357-B953-FC829E484547}"/>
              </a:ext>
            </a:extLst>
          </p:cNvPr>
          <p:cNvSpPr txBox="1"/>
          <p:nvPr/>
        </p:nvSpPr>
        <p:spPr>
          <a:xfrm>
            <a:off x="3593677" y="2062705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860B7F0-DCA3-AA0A-D4F2-4D782CA0CAA5}"/>
              </a:ext>
            </a:extLst>
          </p:cNvPr>
          <p:cNvSpPr txBox="1"/>
          <p:nvPr/>
        </p:nvSpPr>
        <p:spPr>
          <a:xfrm>
            <a:off x="4192639" y="2066247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341551B-E87B-13D6-61D0-7E6B5CFBFE30}"/>
              </a:ext>
            </a:extLst>
          </p:cNvPr>
          <p:cNvSpPr txBox="1"/>
          <p:nvPr/>
        </p:nvSpPr>
        <p:spPr>
          <a:xfrm>
            <a:off x="4802245" y="2069785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4995305-8F2F-40BC-7C38-817E40CE848E}"/>
              </a:ext>
            </a:extLst>
          </p:cNvPr>
          <p:cNvSpPr txBox="1"/>
          <p:nvPr/>
        </p:nvSpPr>
        <p:spPr>
          <a:xfrm>
            <a:off x="5390582" y="2062694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CBD72E1-BE04-8A50-8AE3-0A544708970C}"/>
              </a:ext>
            </a:extLst>
          </p:cNvPr>
          <p:cNvSpPr txBox="1"/>
          <p:nvPr/>
        </p:nvSpPr>
        <p:spPr>
          <a:xfrm>
            <a:off x="6633220" y="2062181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5A60F7B-D610-F8A0-0399-C622A5C663E5}"/>
              </a:ext>
            </a:extLst>
          </p:cNvPr>
          <p:cNvSpPr txBox="1"/>
          <p:nvPr/>
        </p:nvSpPr>
        <p:spPr>
          <a:xfrm>
            <a:off x="6825741" y="2062180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8AE8B43-F0E1-7668-2705-3674EA907FCE}"/>
              </a:ext>
            </a:extLst>
          </p:cNvPr>
          <p:cNvSpPr txBox="1"/>
          <p:nvPr/>
        </p:nvSpPr>
        <p:spPr>
          <a:xfrm>
            <a:off x="7419892" y="2062180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54EDD55-7BF6-448C-0C5D-4F15B1F8C973}"/>
              </a:ext>
            </a:extLst>
          </p:cNvPr>
          <p:cNvSpPr txBox="1"/>
          <p:nvPr/>
        </p:nvSpPr>
        <p:spPr>
          <a:xfrm>
            <a:off x="8029497" y="2065722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4B15B34-1DD4-D77D-F71F-0AD14C4AAB72}"/>
              </a:ext>
            </a:extLst>
          </p:cNvPr>
          <p:cNvSpPr txBox="1"/>
          <p:nvPr/>
        </p:nvSpPr>
        <p:spPr>
          <a:xfrm>
            <a:off x="8649728" y="2058627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D918030-63F0-1989-18FC-87EE5F2A79EB}"/>
              </a:ext>
            </a:extLst>
          </p:cNvPr>
          <p:cNvSpPr txBox="1"/>
          <p:nvPr/>
        </p:nvSpPr>
        <p:spPr>
          <a:xfrm>
            <a:off x="9248702" y="2062169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B73F4FB-D3F1-E200-6F15-FCC143480EDF}"/>
              </a:ext>
            </a:extLst>
          </p:cNvPr>
          <p:cNvSpPr txBox="1"/>
          <p:nvPr/>
        </p:nvSpPr>
        <p:spPr>
          <a:xfrm>
            <a:off x="9847664" y="2065711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E9B8138-6DB7-81D6-A2BA-7C5A82B49412}"/>
              </a:ext>
            </a:extLst>
          </p:cNvPr>
          <p:cNvSpPr txBox="1"/>
          <p:nvPr/>
        </p:nvSpPr>
        <p:spPr>
          <a:xfrm>
            <a:off x="10457270" y="2069249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B8EBEE1-A7BC-DF08-C9AB-F07501175FF0}"/>
              </a:ext>
            </a:extLst>
          </p:cNvPr>
          <p:cNvSpPr txBox="1"/>
          <p:nvPr/>
        </p:nvSpPr>
        <p:spPr>
          <a:xfrm>
            <a:off x="11045607" y="2062158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96336E5-2D99-A3CC-CCCF-2FDF891C03BB}"/>
              </a:ext>
            </a:extLst>
          </p:cNvPr>
          <p:cNvSpPr txBox="1"/>
          <p:nvPr/>
        </p:nvSpPr>
        <p:spPr>
          <a:xfrm>
            <a:off x="2994703" y="5233296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ea typeface="ＭＳ 明朝" panose="02020609040205080304" pitchFamily="17" charset="-128"/>
              </a:rPr>
              <a:t>16.7</a:t>
            </a:r>
            <a:endParaRPr kumimoji="1" lang="ja-JP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769143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D54B3A0-778E-8C86-D07D-D1E91C7847DE}"/>
              </a:ext>
            </a:extLst>
          </p:cNvPr>
          <p:cNvSpPr txBox="1"/>
          <p:nvPr/>
        </p:nvSpPr>
        <p:spPr>
          <a:xfrm>
            <a:off x="561029" y="920616"/>
            <a:ext cx="1052267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Figure </a:t>
            </a:r>
            <a:r>
              <a:rPr lang="en-US" altLang="ja-JP" dirty="0"/>
              <a:t>S6</a:t>
            </a:r>
            <a:r>
              <a:rPr kumimoji="1" lang="en-US" altLang="ja-JP" dirty="0"/>
              <a:t>. Distribution of the number of neutrophil tests.</a:t>
            </a:r>
          </a:p>
        </p:txBody>
      </p:sp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EC87F847-26F7-A016-DFE9-8676E6F7C2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6686636"/>
              </p:ext>
            </p:extLst>
          </p:nvPr>
        </p:nvGraphicFramePr>
        <p:xfrm>
          <a:off x="6235412" y="1624704"/>
          <a:ext cx="5502564" cy="46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A977B313-3D43-4623-F9FC-A56B0D28E7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5840429"/>
              </p:ext>
            </p:extLst>
          </p:nvPr>
        </p:nvGraphicFramePr>
        <p:xfrm>
          <a:off x="583912" y="1624704"/>
          <a:ext cx="5502564" cy="46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4F0777-1E4C-EC54-41AD-9FA12BFF6460}"/>
              </a:ext>
            </a:extLst>
          </p:cNvPr>
          <p:cNvSpPr txBox="1"/>
          <p:nvPr/>
        </p:nvSpPr>
        <p:spPr>
          <a:xfrm>
            <a:off x="454024" y="6376381"/>
            <a:ext cx="1115406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dirty="0"/>
              <a:t>*"-1" refers to the period of 28 days prior to the index date. </a:t>
            </a:r>
          </a:p>
          <a:p>
            <a:r>
              <a:rPr lang="en-US" altLang="ja-JP" sz="1050" dirty="0"/>
              <a:t>**”1” refers to the period of 28 days after the index date, and each "1" to "6" is 28-day long. "1" to "6" and "&gt;6" are during the treatment period.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75EF26F-3FBA-056E-03EC-8B333B19E282}"/>
              </a:ext>
            </a:extLst>
          </p:cNvPr>
          <p:cNvSpPr txBox="1"/>
          <p:nvPr/>
        </p:nvSpPr>
        <p:spPr>
          <a:xfrm>
            <a:off x="978195" y="2062717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887EEA5-A736-EFE7-F8C0-4BF03BB39228}"/>
              </a:ext>
            </a:extLst>
          </p:cNvPr>
          <p:cNvSpPr txBox="1"/>
          <p:nvPr/>
        </p:nvSpPr>
        <p:spPr>
          <a:xfrm>
            <a:off x="1170716" y="2062716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6B72572-8714-3D91-189E-C52852BD69AD}"/>
              </a:ext>
            </a:extLst>
          </p:cNvPr>
          <p:cNvSpPr txBox="1"/>
          <p:nvPr/>
        </p:nvSpPr>
        <p:spPr>
          <a:xfrm>
            <a:off x="1764867" y="2062716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7C5287C-A766-ABCB-BB91-A48E60063794}"/>
              </a:ext>
            </a:extLst>
          </p:cNvPr>
          <p:cNvSpPr txBox="1"/>
          <p:nvPr/>
        </p:nvSpPr>
        <p:spPr>
          <a:xfrm>
            <a:off x="2374472" y="2066258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B94174E-E8B8-E84C-16F7-B061E064899F}"/>
              </a:ext>
            </a:extLst>
          </p:cNvPr>
          <p:cNvSpPr txBox="1"/>
          <p:nvPr/>
        </p:nvSpPr>
        <p:spPr>
          <a:xfrm>
            <a:off x="2994703" y="2059163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440120D-F9B3-626C-DA0B-9EA4360AD978}"/>
              </a:ext>
            </a:extLst>
          </p:cNvPr>
          <p:cNvSpPr txBox="1"/>
          <p:nvPr/>
        </p:nvSpPr>
        <p:spPr>
          <a:xfrm>
            <a:off x="3593677" y="2062705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5A10867-2478-9E6B-BF90-9611F1ED9161}"/>
              </a:ext>
            </a:extLst>
          </p:cNvPr>
          <p:cNvSpPr txBox="1"/>
          <p:nvPr/>
        </p:nvSpPr>
        <p:spPr>
          <a:xfrm>
            <a:off x="4192639" y="2066247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2C1110C-D80F-2347-8DF6-32BFC60D8E54}"/>
              </a:ext>
            </a:extLst>
          </p:cNvPr>
          <p:cNvSpPr txBox="1"/>
          <p:nvPr/>
        </p:nvSpPr>
        <p:spPr>
          <a:xfrm>
            <a:off x="4802245" y="2069785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FB5659E-4B1C-B578-C6F7-F59235815ABB}"/>
              </a:ext>
            </a:extLst>
          </p:cNvPr>
          <p:cNvSpPr txBox="1"/>
          <p:nvPr/>
        </p:nvSpPr>
        <p:spPr>
          <a:xfrm>
            <a:off x="5390582" y="2062694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EE40646-06EE-B335-2A9F-1A88012FEDC5}"/>
              </a:ext>
            </a:extLst>
          </p:cNvPr>
          <p:cNvSpPr txBox="1"/>
          <p:nvPr/>
        </p:nvSpPr>
        <p:spPr>
          <a:xfrm>
            <a:off x="6633220" y="2062181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0FF718F-89A0-0372-84DD-4546F4BB149F}"/>
              </a:ext>
            </a:extLst>
          </p:cNvPr>
          <p:cNvSpPr txBox="1"/>
          <p:nvPr/>
        </p:nvSpPr>
        <p:spPr>
          <a:xfrm>
            <a:off x="6825741" y="2062180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F8B0F87-C537-3FF3-3744-1EA902995DE7}"/>
              </a:ext>
            </a:extLst>
          </p:cNvPr>
          <p:cNvSpPr txBox="1"/>
          <p:nvPr/>
        </p:nvSpPr>
        <p:spPr>
          <a:xfrm>
            <a:off x="7419892" y="2062180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4B7B9EE-27CD-BD0E-110E-3D3E3E02CCCF}"/>
              </a:ext>
            </a:extLst>
          </p:cNvPr>
          <p:cNvSpPr txBox="1"/>
          <p:nvPr/>
        </p:nvSpPr>
        <p:spPr>
          <a:xfrm>
            <a:off x="8029497" y="2065722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C4AD49A-EC8E-5E4A-53A9-4BDA6CBBE0D8}"/>
              </a:ext>
            </a:extLst>
          </p:cNvPr>
          <p:cNvSpPr txBox="1"/>
          <p:nvPr/>
        </p:nvSpPr>
        <p:spPr>
          <a:xfrm>
            <a:off x="8649728" y="2058627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415CC66-A597-3138-B309-99A025867807}"/>
              </a:ext>
            </a:extLst>
          </p:cNvPr>
          <p:cNvSpPr txBox="1"/>
          <p:nvPr/>
        </p:nvSpPr>
        <p:spPr>
          <a:xfrm>
            <a:off x="9248702" y="2062169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FCC4826-0BF8-50E4-4C67-A03152902C65}"/>
              </a:ext>
            </a:extLst>
          </p:cNvPr>
          <p:cNvSpPr txBox="1"/>
          <p:nvPr/>
        </p:nvSpPr>
        <p:spPr>
          <a:xfrm>
            <a:off x="9847664" y="2065711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564AFA5-56CF-24EB-A7F9-EF6D18395397}"/>
              </a:ext>
            </a:extLst>
          </p:cNvPr>
          <p:cNvSpPr txBox="1"/>
          <p:nvPr/>
        </p:nvSpPr>
        <p:spPr>
          <a:xfrm>
            <a:off x="10457270" y="2069249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FA95971-DA58-66F0-D769-8E94191C7B73}"/>
              </a:ext>
            </a:extLst>
          </p:cNvPr>
          <p:cNvSpPr txBox="1"/>
          <p:nvPr/>
        </p:nvSpPr>
        <p:spPr>
          <a:xfrm>
            <a:off x="11045607" y="2062158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417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D54B3A0-778E-8C86-D07D-D1E91C7847DE}"/>
              </a:ext>
            </a:extLst>
          </p:cNvPr>
          <p:cNvSpPr txBox="1"/>
          <p:nvPr/>
        </p:nvSpPr>
        <p:spPr>
          <a:xfrm>
            <a:off x="561029" y="920616"/>
            <a:ext cx="1052267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Figure </a:t>
            </a:r>
            <a:r>
              <a:rPr lang="en-US" altLang="ja-JP" dirty="0"/>
              <a:t>S7</a:t>
            </a:r>
            <a:r>
              <a:rPr kumimoji="1" lang="en-US" altLang="ja-JP" dirty="0"/>
              <a:t>. Distribution of the number of lymphocyte tests.</a:t>
            </a:r>
          </a:p>
        </p:txBody>
      </p:sp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id="{5E58E953-9C61-470D-994F-2CF3A7B1E3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01068748"/>
              </p:ext>
            </p:extLst>
          </p:nvPr>
        </p:nvGraphicFramePr>
        <p:xfrm>
          <a:off x="6235412" y="1624704"/>
          <a:ext cx="5502564" cy="46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3BF34576-5896-D8FE-C30F-B034C48684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3775332"/>
              </p:ext>
            </p:extLst>
          </p:nvPr>
        </p:nvGraphicFramePr>
        <p:xfrm>
          <a:off x="583912" y="1624704"/>
          <a:ext cx="5502564" cy="46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D1BE398-7F13-2E8C-E796-EFA08359A868}"/>
              </a:ext>
            </a:extLst>
          </p:cNvPr>
          <p:cNvSpPr txBox="1"/>
          <p:nvPr/>
        </p:nvSpPr>
        <p:spPr>
          <a:xfrm>
            <a:off x="454024" y="6376381"/>
            <a:ext cx="1115406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dirty="0"/>
              <a:t>*"-1" refers to the period of 28 days prior to the index date. </a:t>
            </a:r>
          </a:p>
          <a:p>
            <a:r>
              <a:rPr lang="en-US" altLang="ja-JP" sz="1050" dirty="0"/>
              <a:t>**”1” refers to the period of 28 days after the index date, and each "1" to "6" is 28-day long. "1" to "6" and "&gt;6" are during the treatment period.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F7D8362-276F-2E79-9974-EEA46333840D}"/>
              </a:ext>
            </a:extLst>
          </p:cNvPr>
          <p:cNvSpPr txBox="1"/>
          <p:nvPr/>
        </p:nvSpPr>
        <p:spPr>
          <a:xfrm>
            <a:off x="978195" y="2062717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E25ABD8-50C7-B54A-DF36-CD44F332199A}"/>
              </a:ext>
            </a:extLst>
          </p:cNvPr>
          <p:cNvSpPr txBox="1"/>
          <p:nvPr/>
        </p:nvSpPr>
        <p:spPr>
          <a:xfrm>
            <a:off x="1170716" y="2062716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AE4B69B-9DAC-8C0C-1310-436229A24FBD}"/>
              </a:ext>
            </a:extLst>
          </p:cNvPr>
          <p:cNvSpPr txBox="1"/>
          <p:nvPr/>
        </p:nvSpPr>
        <p:spPr>
          <a:xfrm>
            <a:off x="1764867" y="2062716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A6BC70B-2417-41D5-686E-4FFB1C98D742}"/>
              </a:ext>
            </a:extLst>
          </p:cNvPr>
          <p:cNvSpPr txBox="1"/>
          <p:nvPr/>
        </p:nvSpPr>
        <p:spPr>
          <a:xfrm>
            <a:off x="2374472" y="2066258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EC88BF0-918B-4A3F-7042-94EC614DCC5E}"/>
              </a:ext>
            </a:extLst>
          </p:cNvPr>
          <p:cNvSpPr txBox="1"/>
          <p:nvPr/>
        </p:nvSpPr>
        <p:spPr>
          <a:xfrm>
            <a:off x="2994703" y="2059163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EA9D9CD-F3E7-1DC4-A818-AE8EEA8A49A3}"/>
              </a:ext>
            </a:extLst>
          </p:cNvPr>
          <p:cNvSpPr txBox="1"/>
          <p:nvPr/>
        </p:nvSpPr>
        <p:spPr>
          <a:xfrm>
            <a:off x="3593677" y="2062705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328DD8B-7761-7075-EF10-D36CC3C012C4}"/>
              </a:ext>
            </a:extLst>
          </p:cNvPr>
          <p:cNvSpPr txBox="1"/>
          <p:nvPr/>
        </p:nvSpPr>
        <p:spPr>
          <a:xfrm>
            <a:off x="4192639" y="2066247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4E50B8C-6868-0D58-22B3-8294D84501D1}"/>
              </a:ext>
            </a:extLst>
          </p:cNvPr>
          <p:cNvSpPr txBox="1"/>
          <p:nvPr/>
        </p:nvSpPr>
        <p:spPr>
          <a:xfrm>
            <a:off x="4802245" y="2069785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FAE620E-E229-2133-21BB-3E0F44084E92}"/>
              </a:ext>
            </a:extLst>
          </p:cNvPr>
          <p:cNvSpPr txBox="1"/>
          <p:nvPr/>
        </p:nvSpPr>
        <p:spPr>
          <a:xfrm>
            <a:off x="5390582" y="2062694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81A37EE-D4AD-1C88-78E1-2CC02A996CC8}"/>
              </a:ext>
            </a:extLst>
          </p:cNvPr>
          <p:cNvSpPr txBox="1"/>
          <p:nvPr/>
        </p:nvSpPr>
        <p:spPr>
          <a:xfrm>
            <a:off x="6633220" y="2062181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D71DA92-9DE6-7654-4DB6-925333D70119}"/>
              </a:ext>
            </a:extLst>
          </p:cNvPr>
          <p:cNvSpPr txBox="1"/>
          <p:nvPr/>
        </p:nvSpPr>
        <p:spPr>
          <a:xfrm>
            <a:off x="6825741" y="2062180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D30CEA8-2C7F-8BC8-72A5-BD1FAFDF0214}"/>
              </a:ext>
            </a:extLst>
          </p:cNvPr>
          <p:cNvSpPr txBox="1"/>
          <p:nvPr/>
        </p:nvSpPr>
        <p:spPr>
          <a:xfrm>
            <a:off x="7419892" y="2062180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67F70E7-F819-3442-2F83-B275128A1F49}"/>
              </a:ext>
            </a:extLst>
          </p:cNvPr>
          <p:cNvSpPr txBox="1"/>
          <p:nvPr/>
        </p:nvSpPr>
        <p:spPr>
          <a:xfrm>
            <a:off x="8029497" y="2065722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3829D54-BCCC-C806-F47A-F7A9834AB0D2}"/>
              </a:ext>
            </a:extLst>
          </p:cNvPr>
          <p:cNvSpPr txBox="1"/>
          <p:nvPr/>
        </p:nvSpPr>
        <p:spPr>
          <a:xfrm>
            <a:off x="8649728" y="2058627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6BC4248-7D01-8F3A-01E6-678D86F45A84}"/>
              </a:ext>
            </a:extLst>
          </p:cNvPr>
          <p:cNvSpPr txBox="1"/>
          <p:nvPr/>
        </p:nvSpPr>
        <p:spPr>
          <a:xfrm>
            <a:off x="9248702" y="2062169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6F46148-FECB-1351-89C3-81E2A3E4EBE5}"/>
              </a:ext>
            </a:extLst>
          </p:cNvPr>
          <p:cNvSpPr txBox="1"/>
          <p:nvPr/>
        </p:nvSpPr>
        <p:spPr>
          <a:xfrm>
            <a:off x="9847664" y="2065711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FF0E25B-24B6-1A86-7DC8-746AA9B2C4E0}"/>
              </a:ext>
            </a:extLst>
          </p:cNvPr>
          <p:cNvSpPr txBox="1"/>
          <p:nvPr/>
        </p:nvSpPr>
        <p:spPr>
          <a:xfrm>
            <a:off x="10457270" y="2069249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59DF1E3-BA57-2DA6-D051-1F9BE58E0248}"/>
              </a:ext>
            </a:extLst>
          </p:cNvPr>
          <p:cNvSpPr txBox="1"/>
          <p:nvPr/>
        </p:nvSpPr>
        <p:spPr>
          <a:xfrm>
            <a:off x="11045607" y="2062158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24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C9B100B-A28D-3F5A-F5F7-3552CF90DC0E}"/>
              </a:ext>
            </a:extLst>
          </p:cNvPr>
          <p:cNvSpPr txBox="1"/>
          <p:nvPr/>
        </p:nvSpPr>
        <p:spPr>
          <a:xfrm>
            <a:off x="561029" y="920616"/>
            <a:ext cx="1052267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Figure </a:t>
            </a:r>
            <a:r>
              <a:rPr lang="en-US" altLang="ja-JP" dirty="0"/>
              <a:t>S8</a:t>
            </a:r>
            <a:r>
              <a:rPr kumimoji="1" lang="en-US" altLang="ja-JP" dirty="0"/>
              <a:t>. Distribution of the number of alkaline phosphatase tests.</a:t>
            </a:r>
          </a:p>
        </p:txBody>
      </p:sp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4C9EA2B9-723C-08FA-C08F-0DC9358F8E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40132"/>
              </p:ext>
            </p:extLst>
          </p:nvPr>
        </p:nvGraphicFramePr>
        <p:xfrm>
          <a:off x="6235412" y="1624704"/>
          <a:ext cx="5502564" cy="46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686E0F5D-2F63-41D2-5032-C446F3F950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115276"/>
              </p:ext>
            </p:extLst>
          </p:nvPr>
        </p:nvGraphicFramePr>
        <p:xfrm>
          <a:off x="583912" y="1624704"/>
          <a:ext cx="5502564" cy="46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4EB4E07-D57A-9854-DF05-3DB8BADFC0AB}"/>
              </a:ext>
            </a:extLst>
          </p:cNvPr>
          <p:cNvSpPr txBox="1"/>
          <p:nvPr/>
        </p:nvSpPr>
        <p:spPr>
          <a:xfrm>
            <a:off x="454024" y="6376381"/>
            <a:ext cx="1115406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dirty="0"/>
              <a:t>*"-1" refers to the period of 28 days prior to the index date. </a:t>
            </a:r>
          </a:p>
          <a:p>
            <a:r>
              <a:rPr lang="en-US" altLang="ja-JP" sz="1050" dirty="0"/>
              <a:t>**”1” refers to the period of 28 days after the index date, and each "1" to "6" is 28-day long. "1" to "6" and "&gt;6" are during the treatment period.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8933A87-A431-6529-586D-70E5D7F1C634}"/>
              </a:ext>
            </a:extLst>
          </p:cNvPr>
          <p:cNvSpPr txBox="1"/>
          <p:nvPr/>
        </p:nvSpPr>
        <p:spPr>
          <a:xfrm>
            <a:off x="978195" y="2062717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71ED2FC-FA9C-3F5E-D88A-73255B158ADD}"/>
              </a:ext>
            </a:extLst>
          </p:cNvPr>
          <p:cNvSpPr txBox="1"/>
          <p:nvPr/>
        </p:nvSpPr>
        <p:spPr>
          <a:xfrm>
            <a:off x="1170716" y="2062716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AF286D0-75AE-6DA4-D7DB-EBDDFDAB8FD1}"/>
              </a:ext>
            </a:extLst>
          </p:cNvPr>
          <p:cNvSpPr txBox="1"/>
          <p:nvPr/>
        </p:nvSpPr>
        <p:spPr>
          <a:xfrm>
            <a:off x="1764867" y="2062716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19A6F5A-0B7B-6EB3-762D-7D1405D81310}"/>
              </a:ext>
            </a:extLst>
          </p:cNvPr>
          <p:cNvSpPr txBox="1"/>
          <p:nvPr/>
        </p:nvSpPr>
        <p:spPr>
          <a:xfrm>
            <a:off x="2374472" y="2066258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F49379A-A415-957B-DD62-BC931CC2E016}"/>
              </a:ext>
            </a:extLst>
          </p:cNvPr>
          <p:cNvSpPr txBox="1"/>
          <p:nvPr/>
        </p:nvSpPr>
        <p:spPr>
          <a:xfrm>
            <a:off x="2994703" y="2059163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9D47B99-1F38-B253-D19A-468BB63C6688}"/>
              </a:ext>
            </a:extLst>
          </p:cNvPr>
          <p:cNvSpPr txBox="1"/>
          <p:nvPr/>
        </p:nvSpPr>
        <p:spPr>
          <a:xfrm>
            <a:off x="3593677" y="2062705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572246A-C182-F4D3-36B2-F7A5D229D5CC}"/>
              </a:ext>
            </a:extLst>
          </p:cNvPr>
          <p:cNvSpPr txBox="1"/>
          <p:nvPr/>
        </p:nvSpPr>
        <p:spPr>
          <a:xfrm>
            <a:off x="4192639" y="2066247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09976C0-8002-24ED-1B68-A2D94CD8D8DA}"/>
              </a:ext>
            </a:extLst>
          </p:cNvPr>
          <p:cNvSpPr txBox="1"/>
          <p:nvPr/>
        </p:nvSpPr>
        <p:spPr>
          <a:xfrm>
            <a:off x="4802245" y="2069785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D491DD8-1005-29A9-F7C6-D0F4F50056D2}"/>
              </a:ext>
            </a:extLst>
          </p:cNvPr>
          <p:cNvSpPr txBox="1"/>
          <p:nvPr/>
        </p:nvSpPr>
        <p:spPr>
          <a:xfrm>
            <a:off x="5390582" y="2062694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ED43175-82C5-EFCC-A46B-03D1CA229118}"/>
              </a:ext>
            </a:extLst>
          </p:cNvPr>
          <p:cNvSpPr txBox="1"/>
          <p:nvPr/>
        </p:nvSpPr>
        <p:spPr>
          <a:xfrm>
            <a:off x="6633220" y="2062181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2C9EC0D-86C7-BBF7-D337-DF1797A5574E}"/>
              </a:ext>
            </a:extLst>
          </p:cNvPr>
          <p:cNvSpPr txBox="1"/>
          <p:nvPr/>
        </p:nvSpPr>
        <p:spPr>
          <a:xfrm>
            <a:off x="6825741" y="2062180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07FBA44-EF37-A2B1-5687-EFD8406D4A84}"/>
              </a:ext>
            </a:extLst>
          </p:cNvPr>
          <p:cNvSpPr txBox="1"/>
          <p:nvPr/>
        </p:nvSpPr>
        <p:spPr>
          <a:xfrm>
            <a:off x="7419892" y="2062180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A1D5761-0CA2-DB06-CDCE-65517F9B23B5}"/>
              </a:ext>
            </a:extLst>
          </p:cNvPr>
          <p:cNvSpPr txBox="1"/>
          <p:nvPr/>
        </p:nvSpPr>
        <p:spPr>
          <a:xfrm>
            <a:off x="8029497" y="2065722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82712D2-1938-D59B-61EA-D7FE9C80AAC9}"/>
              </a:ext>
            </a:extLst>
          </p:cNvPr>
          <p:cNvSpPr txBox="1"/>
          <p:nvPr/>
        </p:nvSpPr>
        <p:spPr>
          <a:xfrm>
            <a:off x="8649728" y="2058627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4AD55D7-5487-F706-CF58-18F0AB6D15F2}"/>
              </a:ext>
            </a:extLst>
          </p:cNvPr>
          <p:cNvSpPr txBox="1"/>
          <p:nvPr/>
        </p:nvSpPr>
        <p:spPr>
          <a:xfrm>
            <a:off x="9248702" y="2062169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7AEA7CA-161F-E414-82CC-13BD519E7F03}"/>
              </a:ext>
            </a:extLst>
          </p:cNvPr>
          <p:cNvSpPr txBox="1"/>
          <p:nvPr/>
        </p:nvSpPr>
        <p:spPr>
          <a:xfrm>
            <a:off x="9847664" y="2065711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40E2EE8-2CAB-EDBF-4B48-3389643BFF21}"/>
              </a:ext>
            </a:extLst>
          </p:cNvPr>
          <p:cNvSpPr txBox="1"/>
          <p:nvPr/>
        </p:nvSpPr>
        <p:spPr>
          <a:xfrm>
            <a:off x="10457270" y="2069249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BFAD0ED-A0E4-6A5D-5BA5-D6E641D7284F}"/>
              </a:ext>
            </a:extLst>
          </p:cNvPr>
          <p:cNvSpPr txBox="1"/>
          <p:nvPr/>
        </p:nvSpPr>
        <p:spPr>
          <a:xfrm>
            <a:off x="11045607" y="2062158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199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C9B100B-A28D-3F5A-F5F7-3552CF90DC0E}"/>
              </a:ext>
            </a:extLst>
          </p:cNvPr>
          <p:cNvSpPr txBox="1"/>
          <p:nvPr/>
        </p:nvSpPr>
        <p:spPr>
          <a:xfrm>
            <a:off x="561029" y="920616"/>
            <a:ext cx="1052267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Figure </a:t>
            </a:r>
            <a:r>
              <a:rPr lang="en-US" altLang="ja-JP" dirty="0"/>
              <a:t>S9</a:t>
            </a:r>
            <a:r>
              <a:rPr kumimoji="1" lang="en-US" altLang="ja-JP" dirty="0"/>
              <a:t>. Distribution of the number of gamma-glutamyl transpeptidase tests.</a:t>
            </a:r>
          </a:p>
        </p:txBody>
      </p:sp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id="{6B7DCE64-059D-8567-8428-2B1492B97C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4398651"/>
              </p:ext>
            </p:extLst>
          </p:nvPr>
        </p:nvGraphicFramePr>
        <p:xfrm>
          <a:off x="6235412" y="1624704"/>
          <a:ext cx="5502564" cy="46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57030EE5-D5FE-D3C5-01E2-B4289CB2F2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3020906"/>
              </p:ext>
            </p:extLst>
          </p:nvPr>
        </p:nvGraphicFramePr>
        <p:xfrm>
          <a:off x="583912" y="1624704"/>
          <a:ext cx="5502564" cy="46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7FCE4BC-8F04-3B7F-42A2-CC3C681DF3CA}"/>
              </a:ext>
            </a:extLst>
          </p:cNvPr>
          <p:cNvSpPr txBox="1"/>
          <p:nvPr/>
        </p:nvSpPr>
        <p:spPr>
          <a:xfrm>
            <a:off x="454024" y="6376381"/>
            <a:ext cx="1115406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dirty="0"/>
              <a:t>*"-1" refers to the period of 28 days prior to the index date. </a:t>
            </a:r>
          </a:p>
          <a:p>
            <a:r>
              <a:rPr lang="en-US" altLang="ja-JP" sz="1050" dirty="0"/>
              <a:t>**”1” refers to the period of 28 days after the index date, and each "1" to "6" is 28-day long. "1" to "6" and "&gt;6" are during the treatment period.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17CB85C-478A-064E-C6BA-FEDB79CDEE64}"/>
              </a:ext>
            </a:extLst>
          </p:cNvPr>
          <p:cNvSpPr txBox="1"/>
          <p:nvPr/>
        </p:nvSpPr>
        <p:spPr>
          <a:xfrm>
            <a:off x="978195" y="2062717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F8F018-BA79-817E-72C3-AAF5E5DCE421}"/>
              </a:ext>
            </a:extLst>
          </p:cNvPr>
          <p:cNvSpPr txBox="1"/>
          <p:nvPr/>
        </p:nvSpPr>
        <p:spPr>
          <a:xfrm>
            <a:off x="1170716" y="2062716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0869D68-6AA9-5B49-1CFD-285925485F82}"/>
              </a:ext>
            </a:extLst>
          </p:cNvPr>
          <p:cNvSpPr txBox="1"/>
          <p:nvPr/>
        </p:nvSpPr>
        <p:spPr>
          <a:xfrm>
            <a:off x="1764867" y="2062716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52DC32B-887F-6436-FBA7-0F6BDFAA2DF8}"/>
              </a:ext>
            </a:extLst>
          </p:cNvPr>
          <p:cNvSpPr txBox="1"/>
          <p:nvPr/>
        </p:nvSpPr>
        <p:spPr>
          <a:xfrm>
            <a:off x="2374472" y="2066258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E23406A-8D14-978D-D3BB-4A5BA5EF9881}"/>
              </a:ext>
            </a:extLst>
          </p:cNvPr>
          <p:cNvSpPr txBox="1"/>
          <p:nvPr/>
        </p:nvSpPr>
        <p:spPr>
          <a:xfrm>
            <a:off x="2994703" y="2059163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2B9B48A-5881-0EF6-5816-22DAF37A9919}"/>
              </a:ext>
            </a:extLst>
          </p:cNvPr>
          <p:cNvSpPr txBox="1"/>
          <p:nvPr/>
        </p:nvSpPr>
        <p:spPr>
          <a:xfrm>
            <a:off x="3593677" y="2062705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F6142EC-E73D-E6D4-260D-3AAE892F7063}"/>
              </a:ext>
            </a:extLst>
          </p:cNvPr>
          <p:cNvSpPr txBox="1"/>
          <p:nvPr/>
        </p:nvSpPr>
        <p:spPr>
          <a:xfrm>
            <a:off x="4192639" y="2066247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C3818DD-3A0C-0CE4-450F-6E9BDC2C400F}"/>
              </a:ext>
            </a:extLst>
          </p:cNvPr>
          <p:cNvSpPr txBox="1"/>
          <p:nvPr/>
        </p:nvSpPr>
        <p:spPr>
          <a:xfrm>
            <a:off x="4802245" y="2069785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198EAD7-25E9-FEFB-C20E-A2E1D1819345}"/>
              </a:ext>
            </a:extLst>
          </p:cNvPr>
          <p:cNvSpPr txBox="1"/>
          <p:nvPr/>
        </p:nvSpPr>
        <p:spPr>
          <a:xfrm>
            <a:off x="5390582" y="2062694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151E7E8-A763-9F08-6A71-A6569EE16A79}"/>
              </a:ext>
            </a:extLst>
          </p:cNvPr>
          <p:cNvSpPr txBox="1"/>
          <p:nvPr/>
        </p:nvSpPr>
        <p:spPr>
          <a:xfrm>
            <a:off x="6633220" y="2062181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461AA43-F767-D88E-C454-028EA77E89C1}"/>
              </a:ext>
            </a:extLst>
          </p:cNvPr>
          <p:cNvSpPr txBox="1"/>
          <p:nvPr/>
        </p:nvSpPr>
        <p:spPr>
          <a:xfrm>
            <a:off x="6825741" y="2062180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C2722F3-8356-1199-E5E3-76BFA5EFB2F5}"/>
              </a:ext>
            </a:extLst>
          </p:cNvPr>
          <p:cNvSpPr txBox="1"/>
          <p:nvPr/>
        </p:nvSpPr>
        <p:spPr>
          <a:xfrm>
            <a:off x="7419892" y="2062180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CD9DA6B-8EA6-D8CC-77F9-0EB53570D37C}"/>
              </a:ext>
            </a:extLst>
          </p:cNvPr>
          <p:cNvSpPr txBox="1"/>
          <p:nvPr/>
        </p:nvSpPr>
        <p:spPr>
          <a:xfrm>
            <a:off x="8029497" y="2065722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7E669C6-86F8-DD7B-455B-A90778F4A057}"/>
              </a:ext>
            </a:extLst>
          </p:cNvPr>
          <p:cNvSpPr txBox="1"/>
          <p:nvPr/>
        </p:nvSpPr>
        <p:spPr>
          <a:xfrm>
            <a:off x="8649728" y="2058627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CB8BB62-3B79-0CF9-3E24-2482F21BE565}"/>
              </a:ext>
            </a:extLst>
          </p:cNvPr>
          <p:cNvSpPr txBox="1"/>
          <p:nvPr/>
        </p:nvSpPr>
        <p:spPr>
          <a:xfrm>
            <a:off x="9248702" y="2062169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916F0F7-D7F1-E5A6-7AE7-6F617B81FCE5}"/>
              </a:ext>
            </a:extLst>
          </p:cNvPr>
          <p:cNvSpPr txBox="1"/>
          <p:nvPr/>
        </p:nvSpPr>
        <p:spPr>
          <a:xfrm>
            <a:off x="9847664" y="2065711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5EB962B-7EC0-B6A4-1295-81BD85535FB3}"/>
              </a:ext>
            </a:extLst>
          </p:cNvPr>
          <p:cNvSpPr txBox="1"/>
          <p:nvPr/>
        </p:nvSpPr>
        <p:spPr>
          <a:xfrm>
            <a:off x="10457270" y="2069249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19C9965-4699-754A-EFDC-1A4EC48519AA}"/>
              </a:ext>
            </a:extLst>
          </p:cNvPr>
          <p:cNvSpPr txBox="1"/>
          <p:nvPr/>
        </p:nvSpPr>
        <p:spPr>
          <a:xfrm>
            <a:off x="11045607" y="2062158"/>
            <a:ext cx="496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050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4">
      <a:majorFont>
        <a:latin typeface="Arial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BD30B8D20EDF634E9B71714CFA00DEED" ma:contentTypeVersion="4" ma:contentTypeDescription="新しいドキュメントを作成します。" ma:contentTypeScope="" ma:versionID="4a86f250c576664f4961ba71dcc52828">
  <xsd:schema xmlns:xsd="http://www.w3.org/2001/XMLSchema" xmlns:xs="http://www.w3.org/2001/XMLSchema" xmlns:p="http://schemas.microsoft.com/office/2006/metadata/properties" xmlns:ns2="76df3412-44d1-4ccd-ac7b-01f1f4af8704" targetNamespace="http://schemas.microsoft.com/office/2006/metadata/properties" ma:root="true" ma:fieldsID="7063b943ba76fd94ed4aefcb3852efe8" ns2:_="">
    <xsd:import namespace="76df3412-44d1-4ccd-ac7b-01f1f4af870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df3412-44d1-4ccd-ac7b-01f1f4af870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9878EE6-A88A-4A2C-9250-5A09C67ABF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52C510F-BD17-4C78-8B50-FB7E3620C3B9}">
  <ds:schemaRefs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elements/1.1/"/>
    <ds:schemaRef ds:uri="http://schemas.openxmlformats.org/package/2006/metadata/core-properties"/>
    <ds:schemaRef ds:uri="76df3412-44d1-4ccd-ac7b-01f1f4af8704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33B68C7-66BF-47B0-BCFD-F1172E38C3C8}"/>
</file>

<file path=docProps/app.xml><?xml version="1.0" encoding="utf-8"?>
<Properties xmlns="http://schemas.openxmlformats.org/officeDocument/2006/extended-properties" xmlns:vt="http://schemas.openxmlformats.org/officeDocument/2006/docPropsVTypes">
  <TotalTime>4470</TotalTime>
  <Words>1156</Words>
  <Application>Microsoft Office PowerPoint</Application>
  <PresentationFormat>ワイド画面</PresentationFormat>
  <Paragraphs>325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4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USER</cp:lastModifiedBy>
  <cp:revision>33</cp:revision>
  <dcterms:created xsi:type="dcterms:W3CDTF">2022-08-15T07:54:16Z</dcterms:created>
  <dcterms:modified xsi:type="dcterms:W3CDTF">2022-11-15T02:01:39Z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0x010100BD30B8D20EDF634E9B71714CFA00DEED</vt:lpwstr>
  </property>
</Properties>
</file>