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24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2709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6259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09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4626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4552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2431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128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1030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3919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1732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6549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1E8EE-CE2C-46B5-87C1-D49300BFB6CB}" type="datetimeFigureOut">
              <a:rPr lang="en-IN" smtClean="0"/>
              <a:t>26-07-2022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0C15E-14CF-4E8C-93F0-673C7805D8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644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F945846-EB67-4B29-AF48-3B0B1A91BA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2F40EE-56F5-495F-91B6-C463B671E9F4}"/>
              </a:ext>
            </a:extLst>
          </p:cNvPr>
          <p:cNvSpPr txBox="1"/>
          <p:nvPr/>
        </p:nvSpPr>
        <p:spPr>
          <a:xfrm>
            <a:off x="329763" y="171798"/>
            <a:ext cx="23727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>
                <a:latin typeface="Arial" pitchFamily="34" charset="0"/>
                <a:cs typeface="Arial" pitchFamily="34" charset="0"/>
              </a:rPr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3174940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5CE1B2B762E74F818CF6F176CF0E31" ma:contentTypeVersion="26" ma:contentTypeDescription="Create a new document." ma:contentTypeScope="" ma:versionID="4d425280596f96b24216577c2f67c3c9">
  <xsd:schema xmlns:xsd="http://www.w3.org/2001/XMLSchema" xmlns:xs="http://www.w3.org/2001/XMLSchema" xmlns:p="http://schemas.microsoft.com/office/2006/metadata/properties" xmlns:ns2="2a97bf56-75f9-48ec-a457-ac84fefcffc7" xmlns:ns3="70634e8a-7950-4c12-b12a-59b1892fb676" targetNamespace="http://schemas.microsoft.com/office/2006/metadata/properties" ma:root="true" ma:fieldsID="4cfb1c5f451be01181977489ce920398" ns2:_="" ns3:_="">
    <xsd:import namespace="2a97bf56-75f9-48ec-a457-ac84fefcffc7"/>
    <xsd:import namespace="70634e8a-7950-4c12-b12a-59b1892fb6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Location1" minOccurs="0"/>
                <xsd:element ref="ns2:8f69c952-3ffd-4c67-b021-b0ed5953e3d6CountryOrRegion" minOccurs="0"/>
                <xsd:element ref="ns2:8f69c952-3ffd-4c67-b021-b0ed5953e3d6State" minOccurs="0"/>
                <xsd:element ref="ns2:8f69c952-3ffd-4c67-b021-b0ed5953e3d6City" minOccurs="0"/>
                <xsd:element ref="ns2:8f69c952-3ffd-4c67-b021-b0ed5953e3d6PostalCode" minOccurs="0"/>
                <xsd:element ref="ns2:8f69c952-3ffd-4c67-b021-b0ed5953e3d6Street" minOccurs="0"/>
                <xsd:element ref="ns2:8f69c952-3ffd-4c67-b021-b0ed5953e3d6GeoLoc" minOccurs="0"/>
                <xsd:element ref="ns2:8f69c952-3ffd-4c67-b021-b0ed5953e3d6DispName" minOccurs="0"/>
                <xsd:element ref="ns2:Format" minOccurs="0"/>
                <xsd:element ref="ns2:MediaServiceAutoKeyPoints" minOccurs="0"/>
                <xsd:element ref="ns2:MediaServiceKeyPoints" minOccurs="0"/>
                <xsd:element ref="ns2:imag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97bf56-75f9-48ec-a457-ac84fefcff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ocation1" ma:index="18" nillable="true" ma:displayName=" " ma:format="Dropdown" ma:internalName="Location1">
      <xsd:simpleType>
        <xsd:restriction base="dms:Unknown"/>
      </xsd:simpleType>
    </xsd:element>
    <xsd:element name="8f69c952-3ffd-4c67-b021-b0ed5953e3d6CountryOrRegion" ma:index="19" nillable="true" ma:displayName="Location1: Country/Region" ma:internalName="CountryOrRegion" ma:readOnly="true">
      <xsd:simpleType>
        <xsd:restriction base="dms:Text"/>
      </xsd:simpleType>
    </xsd:element>
    <xsd:element name="8f69c952-3ffd-4c67-b021-b0ed5953e3d6State" ma:index="20" nillable="true" ma:displayName="Location1: State" ma:internalName="State" ma:readOnly="true">
      <xsd:simpleType>
        <xsd:restriction base="dms:Text"/>
      </xsd:simpleType>
    </xsd:element>
    <xsd:element name="8f69c952-3ffd-4c67-b021-b0ed5953e3d6City" ma:index="21" nillable="true" ma:displayName="Location1: City" ma:internalName="City" ma:readOnly="true">
      <xsd:simpleType>
        <xsd:restriction base="dms:Text"/>
      </xsd:simpleType>
    </xsd:element>
    <xsd:element name="8f69c952-3ffd-4c67-b021-b0ed5953e3d6PostalCode" ma:index="22" nillable="true" ma:displayName="Location1: Postal Code" ma:internalName="PostalCode" ma:readOnly="true">
      <xsd:simpleType>
        <xsd:restriction base="dms:Text"/>
      </xsd:simpleType>
    </xsd:element>
    <xsd:element name="8f69c952-3ffd-4c67-b021-b0ed5953e3d6Street" ma:index="23" nillable="true" ma:displayName="Location1: Street" ma:internalName="Street" ma:readOnly="true">
      <xsd:simpleType>
        <xsd:restriction base="dms:Text"/>
      </xsd:simpleType>
    </xsd:element>
    <xsd:element name="8f69c952-3ffd-4c67-b021-b0ed5953e3d6GeoLoc" ma:index="24" nillable="true" ma:displayName="Location1: Coordinates" ma:internalName="GeoLoc" ma:readOnly="true">
      <xsd:simpleType>
        <xsd:restriction base="dms:Unknown"/>
      </xsd:simpleType>
    </xsd:element>
    <xsd:element name="8f69c952-3ffd-4c67-b021-b0ed5953e3d6DispName" ma:index="25" nillable="true" ma:displayName="Location1: Name" ma:internalName="DispName" ma:readOnly="true">
      <xsd:simpleType>
        <xsd:restriction base="dms:Text"/>
      </xsd:simpleType>
    </xsd:element>
    <xsd:element name="Format" ma:index="26" nillable="true" ma:displayName="Format" ma:format="Dropdown" ma:internalName="Format">
      <xsd:simpleType>
        <xsd:restriction base="dms:Text">
          <xsd:maxLength value="255"/>
        </xsd:restriction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image" ma:index="29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LengthInSeconds" ma:index="3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32" nillable="true" ma:taxonomy="true" ma:internalName="lcf76f155ced4ddcb4097134ff3c332f" ma:taxonomyFieldName="MediaServiceImageTags" ma:displayName="Image Tags" ma:readOnly="false" ma:fieldId="{5cf76f15-5ced-4ddc-b409-7134ff3c332f}" ma:taxonomyMulti="true" ma:sspId="f2fc2cfd-1909-4ea5-a37f-f786d36687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634e8a-7950-4c12-b12a-59b1892fb67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33" nillable="true" ma:displayName="Taxonomy Catch All Column" ma:hidden="true" ma:list="{11868678-4eb9-41ea-826e-9fba008954d5}" ma:internalName="TaxCatchAll" ma:showField="CatchAllData" ma:web="70634e8a-7950-4c12-b12a-59b1892fb6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7697D4-21B4-4F9C-B51A-C9F36686A2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97bf56-75f9-48ec-a457-ac84fefcffc7"/>
    <ds:schemaRef ds:uri="70634e8a-7950-4c12-b12a-59b1892fb6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5B558B-2DD0-4390-8BC8-9E9E729F9C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Sarah Jones</cp:lastModifiedBy>
  <cp:revision>3</cp:revision>
  <dcterms:created xsi:type="dcterms:W3CDTF">2021-03-19T13:40:22Z</dcterms:created>
  <dcterms:modified xsi:type="dcterms:W3CDTF">2022-07-26T09:53:14Z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0x010100715CE1B2B762E74F818CF6F176CF0E31</vt:lpwstr>
  </property>
</Properties>
</file>