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906000" cy="6858000" type="A4"/>
  <p:notesSz cx="6858000" cy="9144000"/>
  <p:defaultTextStyle>
    <a:defPPr>
      <a:defRPr lang="en-US"/>
    </a:defPPr>
    <a:lvl1pPr marL="0" algn="l" defTabSz="743265" rtl="0" eaLnBrk="1" latinLnBrk="0" hangingPunct="1">
      <a:defRPr sz="1500" kern="1200">
        <a:solidFill>
          <a:schemeClr val="tx1"/>
        </a:solidFill>
        <a:latin typeface="+mn-lt"/>
        <a:ea typeface="+mn-ea"/>
        <a:cs typeface="+mn-cs"/>
      </a:defRPr>
    </a:lvl1pPr>
    <a:lvl2pPr marL="371632" algn="l" defTabSz="743265" rtl="0" eaLnBrk="1" latinLnBrk="0" hangingPunct="1">
      <a:defRPr sz="1500" kern="1200">
        <a:solidFill>
          <a:schemeClr val="tx1"/>
        </a:solidFill>
        <a:latin typeface="+mn-lt"/>
        <a:ea typeface="+mn-ea"/>
        <a:cs typeface="+mn-cs"/>
      </a:defRPr>
    </a:lvl2pPr>
    <a:lvl3pPr marL="743265" algn="l" defTabSz="743265" rtl="0" eaLnBrk="1" latinLnBrk="0" hangingPunct="1">
      <a:defRPr sz="1500" kern="1200">
        <a:solidFill>
          <a:schemeClr val="tx1"/>
        </a:solidFill>
        <a:latin typeface="+mn-lt"/>
        <a:ea typeface="+mn-ea"/>
        <a:cs typeface="+mn-cs"/>
      </a:defRPr>
    </a:lvl3pPr>
    <a:lvl4pPr marL="1114898" algn="l" defTabSz="743265" rtl="0" eaLnBrk="1" latinLnBrk="0" hangingPunct="1">
      <a:defRPr sz="1500" kern="1200">
        <a:solidFill>
          <a:schemeClr val="tx1"/>
        </a:solidFill>
        <a:latin typeface="+mn-lt"/>
        <a:ea typeface="+mn-ea"/>
        <a:cs typeface="+mn-cs"/>
      </a:defRPr>
    </a:lvl4pPr>
    <a:lvl5pPr marL="1486530" algn="l" defTabSz="743265" rtl="0" eaLnBrk="1" latinLnBrk="0" hangingPunct="1">
      <a:defRPr sz="1500" kern="1200">
        <a:solidFill>
          <a:schemeClr val="tx1"/>
        </a:solidFill>
        <a:latin typeface="+mn-lt"/>
        <a:ea typeface="+mn-ea"/>
        <a:cs typeface="+mn-cs"/>
      </a:defRPr>
    </a:lvl5pPr>
    <a:lvl6pPr marL="1858162" algn="l" defTabSz="743265" rtl="0" eaLnBrk="1" latinLnBrk="0" hangingPunct="1">
      <a:defRPr sz="1500" kern="1200">
        <a:solidFill>
          <a:schemeClr val="tx1"/>
        </a:solidFill>
        <a:latin typeface="+mn-lt"/>
        <a:ea typeface="+mn-ea"/>
        <a:cs typeface="+mn-cs"/>
      </a:defRPr>
    </a:lvl6pPr>
    <a:lvl7pPr marL="2229795" algn="l" defTabSz="743265" rtl="0" eaLnBrk="1" latinLnBrk="0" hangingPunct="1">
      <a:defRPr sz="1500" kern="1200">
        <a:solidFill>
          <a:schemeClr val="tx1"/>
        </a:solidFill>
        <a:latin typeface="+mn-lt"/>
        <a:ea typeface="+mn-ea"/>
        <a:cs typeface="+mn-cs"/>
      </a:defRPr>
    </a:lvl7pPr>
    <a:lvl8pPr marL="2601427" algn="l" defTabSz="743265" rtl="0" eaLnBrk="1" latinLnBrk="0" hangingPunct="1">
      <a:defRPr sz="1500" kern="1200">
        <a:solidFill>
          <a:schemeClr val="tx1"/>
        </a:solidFill>
        <a:latin typeface="+mn-lt"/>
        <a:ea typeface="+mn-ea"/>
        <a:cs typeface="+mn-cs"/>
      </a:defRPr>
    </a:lvl8pPr>
    <a:lvl9pPr marL="2973060" algn="l" defTabSz="743265" rtl="0" eaLnBrk="1" latinLnBrk="0" hangingPunct="1">
      <a:defRPr sz="15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1">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89524" autoAdjust="0"/>
  </p:normalViewPr>
  <p:slideViewPr>
    <p:cSldViewPr>
      <p:cViewPr varScale="1">
        <p:scale>
          <a:sx n="119" d="100"/>
          <a:sy n="119" d="100"/>
        </p:scale>
        <p:origin x="-1080" y="-96"/>
      </p:cViewPr>
      <p:guideLst>
        <p:guide orient="horz" pos="2161"/>
        <p:guide pos="312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B6EE59-97C6-4CF2-AD75-572E909FE9D6}" type="datetimeFigureOut">
              <a:rPr lang="en-CA" smtClean="0"/>
              <a:pPr/>
              <a:t>2022-06-22</a:t>
            </a:fld>
            <a:endParaRPr lang="en-CA"/>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4FF1BC-FF82-4BFC-B68A-E9D4A29CFC3C}"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743265" rtl="0" eaLnBrk="1" latinLnBrk="0" hangingPunct="1">
      <a:defRPr sz="1000" kern="1200">
        <a:solidFill>
          <a:schemeClr val="tx1"/>
        </a:solidFill>
        <a:latin typeface="+mn-lt"/>
        <a:ea typeface="+mn-ea"/>
        <a:cs typeface="+mn-cs"/>
      </a:defRPr>
    </a:lvl1pPr>
    <a:lvl2pPr marL="371632" algn="l" defTabSz="743265" rtl="0" eaLnBrk="1" latinLnBrk="0" hangingPunct="1">
      <a:defRPr sz="1000" kern="1200">
        <a:solidFill>
          <a:schemeClr val="tx1"/>
        </a:solidFill>
        <a:latin typeface="+mn-lt"/>
        <a:ea typeface="+mn-ea"/>
        <a:cs typeface="+mn-cs"/>
      </a:defRPr>
    </a:lvl2pPr>
    <a:lvl3pPr marL="743265" algn="l" defTabSz="743265" rtl="0" eaLnBrk="1" latinLnBrk="0" hangingPunct="1">
      <a:defRPr sz="1000" kern="1200">
        <a:solidFill>
          <a:schemeClr val="tx1"/>
        </a:solidFill>
        <a:latin typeface="+mn-lt"/>
        <a:ea typeface="+mn-ea"/>
        <a:cs typeface="+mn-cs"/>
      </a:defRPr>
    </a:lvl3pPr>
    <a:lvl4pPr marL="1114898" algn="l" defTabSz="743265" rtl="0" eaLnBrk="1" latinLnBrk="0" hangingPunct="1">
      <a:defRPr sz="1000" kern="1200">
        <a:solidFill>
          <a:schemeClr val="tx1"/>
        </a:solidFill>
        <a:latin typeface="+mn-lt"/>
        <a:ea typeface="+mn-ea"/>
        <a:cs typeface="+mn-cs"/>
      </a:defRPr>
    </a:lvl4pPr>
    <a:lvl5pPr marL="1486530" algn="l" defTabSz="743265" rtl="0" eaLnBrk="1" latinLnBrk="0" hangingPunct="1">
      <a:defRPr sz="1000" kern="1200">
        <a:solidFill>
          <a:schemeClr val="tx1"/>
        </a:solidFill>
        <a:latin typeface="+mn-lt"/>
        <a:ea typeface="+mn-ea"/>
        <a:cs typeface="+mn-cs"/>
      </a:defRPr>
    </a:lvl5pPr>
    <a:lvl6pPr marL="1858162" algn="l" defTabSz="743265" rtl="0" eaLnBrk="1" latinLnBrk="0" hangingPunct="1">
      <a:defRPr sz="1000" kern="1200">
        <a:solidFill>
          <a:schemeClr val="tx1"/>
        </a:solidFill>
        <a:latin typeface="+mn-lt"/>
        <a:ea typeface="+mn-ea"/>
        <a:cs typeface="+mn-cs"/>
      </a:defRPr>
    </a:lvl6pPr>
    <a:lvl7pPr marL="2229795" algn="l" defTabSz="743265" rtl="0" eaLnBrk="1" latinLnBrk="0" hangingPunct="1">
      <a:defRPr sz="1000" kern="1200">
        <a:solidFill>
          <a:schemeClr val="tx1"/>
        </a:solidFill>
        <a:latin typeface="+mn-lt"/>
        <a:ea typeface="+mn-ea"/>
        <a:cs typeface="+mn-cs"/>
      </a:defRPr>
    </a:lvl7pPr>
    <a:lvl8pPr marL="2601427" algn="l" defTabSz="743265" rtl="0" eaLnBrk="1" latinLnBrk="0" hangingPunct="1">
      <a:defRPr sz="1000" kern="1200">
        <a:solidFill>
          <a:schemeClr val="tx1"/>
        </a:solidFill>
        <a:latin typeface="+mn-lt"/>
        <a:ea typeface="+mn-ea"/>
        <a:cs typeface="+mn-cs"/>
      </a:defRPr>
    </a:lvl8pPr>
    <a:lvl9pPr marL="2973060" algn="l" defTabSz="743265"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pPr rtl="0"/>
            <a:endParaRPr lang="en-CA" b="0" dirty="0"/>
          </a:p>
        </p:txBody>
      </p:sp>
      <p:sp>
        <p:nvSpPr>
          <p:cNvPr id="4" name="Slide Number Placeholder 3"/>
          <p:cNvSpPr>
            <a:spLocks noGrp="1"/>
          </p:cNvSpPr>
          <p:nvPr>
            <p:ph type="sldNum" sz="quarter" idx="10"/>
          </p:nvPr>
        </p:nvSpPr>
        <p:spPr/>
        <p:txBody>
          <a:bodyPr/>
          <a:lstStyle/>
          <a:p>
            <a:fld id="{BB4FF1BC-FF82-4BFC-B68A-E9D4A29CFC3C}" type="slidenum">
              <a:rPr lang="en-CA" smtClean="0"/>
              <a:pPr/>
              <a:t>1</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3" y="2130429"/>
            <a:ext cx="84201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485903" y="3886202"/>
            <a:ext cx="6934200" cy="1752600"/>
          </a:xfrm>
        </p:spPr>
        <p:txBody>
          <a:bodyPr/>
          <a:lstStyle>
            <a:lvl1pPr marL="0" indent="0" algn="ctr">
              <a:buNone/>
              <a:defRPr>
                <a:solidFill>
                  <a:schemeClr val="tx1">
                    <a:tint val="75000"/>
                  </a:schemeClr>
                </a:solidFill>
              </a:defRPr>
            </a:lvl1pPr>
            <a:lvl2pPr marL="371632" indent="0" algn="ctr">
              <a:buNone/>
              <a:defRPr>
                <a:solidFill>
                  <a:schemeClr val="tx1">
                    <a:tint val="75000"/>
                  </a:schemeClr>
                </a:solidFill>
              </a:defRPr>
            </a:lvl2pPr>
            <a:lvl3pPr marL="743265" indent="0" algn="ctr">
              <a:buNone/>
              <a:defRPr>
                <a:solidFill>
                  <a:schemeClr val="tx1">
                    <a:tint val="75000"/>
                  </a:schemeClr>
                </a:solidFill>
              </a:defRPr>
            </a:lvl3pPr>
            <a:lvl4pPr marL="1114898" indent="0" algn="ctr">
              <a:buNone/>
              <a:defRPr>
                <a:solidFill>
                  <a:schemeClr val="tx1">
                    <a:tint val="75000"/>
                  </a:schemeClr>
                </a:solidFill>
              </a:defRPr>
            </a:lvl4pPr>
            <a:lvl5pPr marL="1486530" indent="0" algn="ctr">
              <a:buNone/>
              <a:defRPr>
                <a:solidFill>
                  <a:schemeClr val="tx1">
                    <a:tint val="75000"/>
                  </a:schemeClr>
                </a:solidFill>
              </a:defRPr>
            </a:lvl5pPr>
            <a:lvl6pPr marL="1858162" indent="0" algn="ctr">
              <a:buNone/>
              <a:defRPr>
                <a:solidFill>
                  <a:schemeClr val="tx1">
                    <a:tint val="75000"/>
                  </a:schemeClr>
                </a:solidFill>
              </a:defRPr>
            </a:lvl6pPr>
            <a:lvl7pPr marL="2229795" indent="0" algn="ctr">
              <a:buNone/>
              <a:defRPr>
                <a:solidFill>
                  <a:schemeClr val="tx1">
                    <a:tint val="75000"/>
                  </a:schemeClr>
                </a:solidFill>
              </a:defRPr>
            </a:lvl7pPr>
            <a:lvl8pPr marL="2601427" indent="0" algn="ctr">
              <a:buNone/>
              <a:defRPr>
                <a:solidFill>
                  <a:schemeClr val="tx1">
                    <a:tint val="75000"/>
                  </a:schemeClr>
                </a:solidFill>
              </a:defRPr>
            </a:lvl8pPr>
            <a:lvl9pPr marL="2973060" indent="0" algn="ctr">
              <a:buNone/>
              <a:defRPr>
                <a:solidFill>
                  <a:schemeClr val="tx1">
                    <a:tint val="75000"/>
                  </a:schemeClr>
                </a:solidFill>
              </a:defRPr>
            </a:lvl9pPr>
          </a:lstStyle>
          <a:p>
            <a:r>
              <a:rPr lang="en-US"/>
              <a:t>Click to edit Master subtitle style</a:t>
            </a:r>
            <a:endParaRPr lang="en-CA"/>
          </a:p>
        </p:txBody>
      </p:sp>
      <p:sp>
        <p:nvSpPr>
          <p:cNvPr id="4" name="Date Placeholder 3"/>
          <p:cNvSpPr>
            <a:spLocks noGrp="1"/>
          </p:cNvSpPr>
          <p:nvPr>
            <p:ph type="dt" sz="half" idx="10"/>
          </p:nvPr>
        </p:nvSpPr>
        <p:spPr/>
        <p:txBody>
          <a:bodyPr/>
          <a:lstStyle/>
          <a:p>
            <a:fld id="{1EA83D86-C5AF-4754-8E43-3C6DEF3E631B}" type="datetimeFigureOut">
              <a:rPr lang="en-CA" smtClean="0"/>
              <a:pPr/>
              <a:t>2022-06-22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A8D6F8A-0E7E-4277-881A-20686F7F72FF}"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1EA83D86-C5AF-4754-8E43-3C6DEF3E631B}" type="datetimeFigureOut">
              <a:rPr lang="en-CA" smtClean="0"/>
              <a:pPr/>
              <a:t>2022-06-22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A8D6F8A-0E7E-4277-881A-20686F7F72FF}"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2" y="274644"/>
            <a:ext cx="2228849" cy="5851525"/>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495300" y="274644"/>
            <a:ext cx="65214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1EA83D86-C5AF-4754-8E43-3C6DEF3E631B}" type="datetimeFigureOut">
              <a:rPr lang="en-CA" smtClean="0"/>
              <a:pPr/>
              <a:t>2022-06-22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A8D6F8A-0E7E-4277-881A-20686F7F72FF}"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1EA83D86-C5AF-4754-8E43-3C6DEF3E631B}" type="datetimeFigureOut">
              <a:rPr lang="en-CA" smtClean="0"/>
              <a:pPr/>
              <a:t>2022-06-22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A8D6F8A-0E7E-4277-881A-20686F7F72FF}"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8" y="4406905"/>
            <a:ext cx="8420100" cy="1362075"/>
          </a:xfrm>
        </p:spPr>
        <p:txBody>
          <a:bodyPr anchor="t"/>
          <a:lstStyle>
            <a:lvl1pPr algn="l">
              <a:defRPr sz="3200" b="1" cap="all"/>
            </a:lvl1pPr>
          </a:lstStyle>
          <a:p>
            <a:r>
              <a:rPr lang="en-US"/>
              <a:t>Click to edit Master title style</a:t>
            </a:r>
            <a:endParaRPr lang="en-CA"/>
          </a:p>
        </p:txBody>
      </p:sp>
      <p:sp>
        <p:nvSpPr>
          <p:cNvPr id="3" name="Text Placeholder 2"/>
          <p:cNvSpPr>
            <a:spLocks noGrp="1"/>
          </p:cNvSpPr>
          <p:nvPr>
            <p:ph type="body" idx="1"/>
          </p:nvPr>
        </p:nvSpPr>
        <p:spPr>
          <a:xfrm>
            <a:off x="782508" y="2906716"/>
            <a:ext cx="8420100" cy="1500186"/>
          </a:xfrm>
        </p:spPr>
        <p:txBody>
          <a:bodyPr anchor="b"/>
          <a:lstStyle>
            <a:lvl1pPr marL="0" indent="0">
              <a:buNone/>
              <a:defRPr sz="1600">
                <a:solidFill>
                  <a:schemeClr val="tx1">
                    <a:tint val="75000"/>
                  </a:schemeClr>
                </a:solidFill>
              </a:defRPr>
            </a:lvl1pPr>
            <a:lvl2pPr marL="371632" indent="0">
              <a:buNone/>
              <a:defRPr sz="1500">
                <a:solidFill>
                  <a:schemeClr val="tx1">
                    <a:tint val="75000"/>
                  </a:schemeClr>
                </a:solidFill>
              </a:defRPr>
            </a:lvl2pPr>
            <a:lvl3pPr marL="743265" indent="0">
              <a:buNone/>
              <a:defRPr sz="1300">
                <a:solidFill>
                  <a:schemeClr val="tx1">
                    <a:tint val="75000"/>
                  </a:schemeClr>
                </a:solidFill>
              </a:defRPr>
            </a:lvl3pPr>
            <a:lvl4pPr marL="1114898" indent="0">
              <a:buNone/>
              <a:defRPr sz="1100">
                <a:solidFill>
                  <a:schemeClr val="tx1">
                    <a:tint val="75000"/>
                  </a:schemeClr>
                </a:solidFill>
              </a:defRPr>
            </a:lvl4pPr>
            <a:lvl5pPr marL="1486530" indent="0">
              <a:buNone/>
              <a:defRPr sz="1100">
                <a:solidFill>
                  <a:schemeClr val="tx1">
                    <a:tint val="75000"/>
                  </a:schemeClr>
                </a:solidFill>
              </a:defRPr>
            </a:lvl5pPr>
            <a:lvl6pPr marL="1858162" indent="0">
              <a:buNone/>
              <a:defRPr sz="1100">
                <a:solidFill>
                  <a:schemeClr val="tx1">
                    <a:tint val="75000"/>
                  </a:schemeClr>
                </a:solidFill>
              </a:defRPr>
            </a:lvl6pPr>
            <a:lvl7pPr marL="2229795" indent="0">
              <a:buNone/>
              <a:defRPr sz="1100">
                <a:solidFill>
                  <a:schemeClr val="tx1">
                    <a:tint val="75000"/>
                  </a:schemeClr>
                </a:solidFill>
              </a:defRPr>
            </a:lvl7pPr>
            <a:lvl8pPr marL="2601427" indent="0">
              <a:buNone/>
              <a:defRPr sz="1100">
                <a:solidFill>
                  <a:schemeClr val="tx1">
                    <a:tint val="75000"/>
                  </a:schemeClr>
                </a:solidFill>
              </a:defRPr>
            </a:lvl8pPr>
            <a:lvl9pPr marL="2973060" indent="0">
              <a:buNone/>
              <a:defRPr sz="11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EA83D86-C5AF-4754-8E43-3C6DEF3E631B}" type="datetimeFigureOut">
              <a:rPr lang="en-CA" smtClean="0"/>
              <a:pPr/>
              <a:t>2022-06-22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A8D6F8A-0E7E-4277-881A-20686F7F72FF}"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495302" y="1600204"/>
            <a:ext cx="4375150" cy="4525963"/>
          </a:xfrm>
        </p:spPr>
        <p:txBody>
          <a:bodyPr/>
          <a:lstStyle>
            <a:lvl1pPr>
              <a:defRPr sz="2300"/>
            </a:lvl1pPr>
            <a:lvl2pPr>
              <a:defRPr sz="20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5035552" y="1600204"/>
            <a:ext cx="4375150" cy="4525963"/>
          </a:xfrm>
        </p:spPr>
        <p:txBody>
          <a:bodyPr/>
          <a:lstStyle>
            <a:lvl1pPr>
              <a:defRPr sz="2300"/>
            </a:lvl1pPr>
            <a:lvl2pPr>
              <a:defRPr sz="20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fld id="{1EA83D86-C5AF-4754-8E43-3C6DEF3E631B}" type="datetimeFigureOut">
              <a:rPr lang="en-CA" smtClean="0"/>
              <a:pPr/>
              <a:t>2022-06-22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A8D6F8A-0E7E-4277-881A-20686F7F72FF}"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495303" y="1535116"/>
            <a:ext cx="4376872" cy="639763"/>
          </a:xfrm>
        </p:spPr>
        <p:txBody>
          <a:bodyPr anchor="b"/>
          <a:lstStyle>
            <a:lvl1pPr marL="0" indent="0">
              <a:buNone/>
              <a:defRPr sz="2000" b="1"/>
            </a:lvl1pPr>
            <a:lvl2pPr marL="371632" indent="0">
              <a:buNone/>
              <a:defRPr sz="1600" b="1"/>
            </a:lvl2pPr>
            <a:lvl3pPr marL="743265" indent="0">
              <a:buNone/>
              <a:defRPr sz="1500" b="1"/>
            </a:lvl3pPr>
            <a:lvl4pPr marL="1114898" indent="0">
              <a:buNone/>
              <a:defRPr sz="1300" b="1"/>
            </a:lvl4pPr>
            <a:lvl5pPr marL="1486530" indent="0">
              <a:buNone/>
              <a:defRPr sz="1300" b="1"/>
            </a:lvl5pPr>
            <a:lvl6pPr marL="1858162" indent="0">
              <a:buNone/>
              <a:defRPr sz="1300" b="1"/>
            </a:lvl6pPr>
            <a:lvl7pPr marL="2229795" indent="0">
              <a:buNone/>
              <a:defRPr sz="1300" b="1"/>
            </a:lvl7pPr>
            <a:lvl8pPr marL="2601427" indent="0">
              <a:buNone/>
              <a:defRPr sz="1300" b="1"/>
            </a:lvl8pPr>
            <a:lvl9pPr marL="2973060" indent="0">
              <a:buNone/>
              <a:defRPr sz="1300" b="1"/>
            </a:lvl9pPr>
          </a:lstStyle>
          <a:p>
            <a:pPr lvl="0"/>
            <a:r>
              <a:rPr lang="en-US"/>
              <a:t>Click to edit Master text styles</a:t>
            </a:r>
          </a:p>
        </p:txBody>
      </p:sp>
      <p:sp>
        <p:nvSpPr>
          <p:cNvPr id="4" name="Content Placeholder 3"/>
          <p:cNvSpPr>
            <a:spLocks noGrp="1"/>
          </p:cNvSpPr>
          <p:nvPr>
            <p:ph sz="half" idx="2"/>
          </p:nvPr>
        </p:nvSpPr>
        <p:spPr>
          <a:xfrm>
            <a:off x="495303" y="2174878"/>
            <a:ext cx="4376872" cy="3951288"/>
          </a:xfrm>
        </p:spPr>
        <p:txBody>
          <a:bodyPr/>
          <a:lstStyle>
            <a:lvl1pPr>
              <a:defRPr sz="2000"/>
            </a:lvl1pPr>
            <a:lvl2pPr>
              <a:defRPr sz="16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5032115" y="1535116"/>
            <a:ext cx="4378590" cy="639763"/>
          </a:xfrm>
        </p:spPr>
        <p:txBody>
          <a:bodyPr anchor="b"/>
          <a:lstStyle>
            <a:lvl1pPr marL="0" indent="0">
              <a:buNone/>
              <a:defRPr sz="2000" b="1"/>
            </a:lvl1pPr>
            <a:lvl2pPr marL="371632" indent="0">
              <a:buNone/>
              <a:defRPr sz="1600" b="1"/>
            </a:lvl2pPr>
            <a:lvl3pPr marL="743265" indent="0">
              <a:buNone/>
              <a:defRPr sz="1500" b="1"/>
            </a:lvl3pPr>
            <a:lvl4pPr marL="1114898" indent="0">
              <a:buNone/>
              <a:defRPr sz="1300" b="1"/>
            </a:lvl4pPr>
            <a:lvl5pPr marL="1486530" indent="0">
              <a:buNone/>
              <a:defRPr sz="1300" b="1"/>
            </a:lvl5pPr>
            <a:lvl6pPr marL="1858162" indent="0">
              <a:buNone/>
              <a:defRPr sz="1300" b="1"/>
            </a:lvl6pPr>
            <a:lvl7pPr marL="2229795" indent="0">
              <a:buNone/>
              <a:defRPr sz="1300" b="1"/>
            </a:lvl7pPr>
            <a:lvl8pPr marL="2601427" indent="0">
              <a:buNone/>
              <a:defRPr sz="1300" b="1"/>
            </a:lvl8pPr>
            <a:lvl9pPr marL="2973060" indent="0">
              <a:buNone/>
              <a:defRPr sz="1300" b="1"/>
            </a:lvl9pPr>
          </a:lstStyle>
          <a:p>
            <a:pPr lvl="0"/>
            <a:r>
              <a:rPr lang="en-US"/>
              <a:t>Click to edit Master text styles</a:t>
            </a:r>
          </a:p>
        </p:txBody>
      </p:sp>
      <p:sp>
        <p:nvSpPr>
          <p:cNvPr id="6" name="Content Placeholder 5"/>
          <p:cNvSpPr>
            <a:spLocks noGrp="1"/>
          </p:cNvSpPr>
          <p:nvPr>
            <p:ph sz="quarter" idx="4"/>
          </p:nvPr>
        </p:nvSpPr>
        <p:spPr>
          <a:xfrm>
            <a:off x="5032115" y="2174878"/>
            <a:ext cx="4378590" cy="3951288"/>
          </a:xfrm>
        </p:spPr>
        <p:txBody>
          <a:bodyPr/>
          <a:lstStyle>
            <a:lvl1pPr>
              <a:defRPr sz="2000"/>
            </a:lvl1pPr>
            <a:lvl2pPr>
              <a:defRPr sz="16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fld id="{1EA83D86-C5AF-4754-8E43-3C6DEF3E631B}" type="datetimeFigureOut">
              <a:rPr lang="en-CA" smtClean="0"/>
              <a:pPr/>
              <a:t>2022-06-22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A8D6F8A-0E7E-4277-881A-20686F7F72FF}"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p>
            <a:fld id="{1EA83D86-C5AF-4754-8E43-3C6DEF3E631B}" type="datetimeFigureOut">
              <a:rPr lang="en-CA" smtClean="0"/>
              <a:pPr/>
              <a:t>2022-06-22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A8D6F8A-0E7E-4277-881A-20686F7F72FF}"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A83D86-C5AF-4754-8E43-3C6DEF3E631B}" type="datetimeFigureOut">
              <a:rPr lang="en-CA" smtClean="0"/>
              <a:pPr/>
              <a:t>2022-06-22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A8D6F8A-0E7E-4277-881A-20686F7F72FF}"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3" y="273054"/>
            <a:ext cx="3259006" cy="1162050"/>
          </a:xfrm>
        </p:spPr>
        <p:txBody>
          <a:bodyPr anchor="b"/>
          <a:lstStyle>
            <a:lvl1pPr algn="l">
              <a:defRPr sz="1600" b="1"/>
            </a:lvl1pPr>
          </a:lstStyle>
          <a:p>
            <a:r>
              <a:rPr lang="en-US"/>
              <a:t>Click to edit Master title style</a:t>
            </a:r>
            <a:endParaRPr lang="en-CA"/>
          </a:p>
        </p:txBody>
      </p:sp>
      <p:sp>
        <p:nvSpPr>
          <p:cNvPr id="3" name="Content Placeholder 2"/>
          <p:cNvSpPr>
            <a:spLocks noGrp="1"/>
          </p:cNvSpPr>
          <p:nvPr>
            <p:ph idx="1"/>
          </p:nvPr>
        </p:nvSpPr>
        <p:spPr>
          <a:xfrm>
            <a:off x="3872972" y="273053"/>
            <a:ext cx="5537728" cy="5853113"/>
          </a:xfrm>
        </p:spPr>
        <p:txBody>
          <a:bodyPr/>
          <a:lstStyle>
            <a:lvl1pPr>
              <a:defRPr sz="2600"/>
            </a:lvl1pPr>
            <a:lvl2pPr>
              <a:defRPr sz="2300"/>
            </a:lvl2pPr>
            <a:lvl3pPr>
              <a:defRPr sz="20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495303" y="1435103"/>
            <a:ext cx="3259006" cy="4691063"/>
          </a:xfrm>
        </p:spPr>
        <p:txBody>
          <a:bodyPr/>
          <a:lstStyle>
            <a:lvl1pPr marL="0" indent="0">
              <a:buNone/>
              <a:defRPr sz="1100"/>
            </a:lvl1pPr>
            <a:lvl2pPr marL="371632" indent="0">
              <a:buNone/>
              <a:defRPr sz="1000"/>
            </a:lvl2pPr>
            <a:lvl3pPr marL="743265" indent="0">
              <a:buNone/>
              <a:defRPr sz="800"/>
            </a:lvl3pPr>
            <a:lvl4pPr marL="1114898" indent="0">
              <a:buNone/>
              <a:defRPr sz="700"/>
            </a:lvl4pPr>
            <a:lvl5pPr marL="1486530" indent="0">
              <a:buNone/>
              <a:defRPr sz="700"/>
            </a:lvl5pPr>
            <a:lvl6pPr marL="1858162" indent="0">
              <a:buNone/>
              <a:defRPr sz="700"/>
            </a:lvl6pPr>
            <a:lvl7pPr marL="2229795" indent="0">
              <a:buNone/>
              <a:defRPr sz="700"/>
            </a:lvl7pPr>
            <a:lvl8pPr marL="2601427" indent="0">
              <a:buNone/>
              <a:defRPr sz="700"/>
            </a:lvl8pPr>
            <a:lvl9pPr marL="2973060" indent="0">
              <a:buNone/>
              <a:defRPr sz="700"/>
            </a:lvl9pPr>
          </a:lstStyle>
          <a:p>
            <a:pPr lvl="0"/>
            <a:r>
              <a:rPr lang="en-US"/>
              <a:t>Click to edit Master text styles</a:t>
            </a:r>
          </a:p>
        </p:txBody>
      </p:sp>
      <p:sp>
        <p:nvSpPr>
          <p:cNvPr id="5" name="Date Placeholder 4"/>
          <p:cNvSpPr>
            <a:spLocks noGrp="1"/>
          </p:cNvSpPr>
          <p:nvPr>
            <p:ph type="dt" sz="half" idx="10"/>
          </p:nvPr>
        </p:nvSpPr>
        <p:spPr/>
        <p:txBody>
          <a:bodyPr/>
          <a:lstStyle/>
          <a:p>
            <a:fld id="{1EA83D86-C5AF-4754-8E43-3C6DEF3E631B}" type="datetimeFigureOut">
              <a:rPr lang="en-CA" smtClean="0"/>
              <a:pPr/>
              <a:t>2022-06-22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A8D6F8A-0E7E-4277-881A-20686F7F72FF}"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7" y="4800600"/>
            <a:ext cx="5943600" cy="566738"/>
          </a:xfrm>
        </p:spPr>
        <p:txBody>
          <a:bodyPr anchor="b"/>
          <a:lstStyle>
            <a:lvl1pPr algn="l">
              <a:defRPr sz="1600" b="1"/>
            </a:lvl1pPr>
          </a:lstStyle>
          <a:p>
            <a:r>
              <a:rPr lang="en-US"/>
              <a:t>Click to edit Master title style</a:t>
            </a:r>
            <a:endParaRPr lang="en-CA"/>
          </a:p>
        </p:txBody>
      </p:sp>
      <p:sp>
        <p:nvSpPr>
          <p:cNvPr id="3" name="Picture Placeholder 2"/>
          <p:cNvSpPr>
            <a:spLocks noGrp="1"/>
          </p:cNvSpPr>
          <p:nvPr>
            <p:ph type="pic" idx="1"/>
          </p:nvPr>
        </p:nvSpPr>
        <p:spPr>
          <a:xfrm>
            <a:off x="1941647" y="612776"/>
            <a:ext cx="5943600" cy="4114800"/>
          </a:xfrm>
        </p:spPr>
        <p:txBody>
          <a:bodyPr/>
          <a:lstStyle>
            <a:lvl1pPr marL="0" indent="0">
              <a:buNone/>
              <a:defRPr sz="2600"/>
            </a:lvl1pPr>
            <a:lvl2pPr marL="371632" indent="0">
              <a:buNone/>
              <a:defRPr sz="2300"/>
            </a:lvl2pPr>
            <a:lvl3pPr marL="743265" indent="0">
              <a:buNone/>
              <a:defRPr sz="2000"/>
            </a:lvl3pPr>
            <a:lvl4pPr marL="1114898" indent="0">
              <a:buNone/>
              <a:defRPr sz="1600"/>
            </a:lvl4pPr>
            <a:lvl5pPr marL="1486530" indent="0">
              <a:buNone/>
              <a:defRPr sz="1600"/>
            </a:lvl5pPr>
            <a:lvl6pPr marL="1858162" indent="0">
              <a:buNone/>
              <a:defRPr sz="1600"/>
            </a:lvl6pPr>
            <a:lvl7pPr marL="2229795" indent="0">
              <a:buNone/>
              <a:defRPr sz="1600"/>
            </a:lvl7pPr>
            <a:lvl8pPr marL="2601427" indent="0">
              <a:buNone/>
              <a:defRPr sz="1600"/>
            </a:lvl8pPr>
            <a:lvl9pPr marL="2973060" indent="0">
              <a:buNone/>
              <a:defRPr sz="1600"/>
            </a:lvl9pPr>
          </a:lstStyle>
          <a:p>
            <a:endParaRPr lang="en-CA"/>
          </a:p>
        </p:txBody>
      </p:sp>
      <p:sp>
        <p:nvSpPr>
          <p:cNvPr id="4" name="Text Placeholder 3"/>
          <p:cNvSpPr>
            <a:spLocks noGrp="1"/>
          </p:cNvSpPr>
          <p:nvPr>
            <p:ph type="body" sz="half" idx="2"/>
          </p:nvPr>
        </p:nvSpPr>
        <p:spPr>
          <a:xfrm>
            <a:off x="1941647" y="5367340"/>
            <a:ext cx="5943600" cy="804862"/>
          </a:xfrm>
        </p:spPr>
        <p:txBody>
          <a:bodyPr/>
          <a:lstStyle>
            <a:lvl1pPr marL="0" indent="0">
              <a:buNone/>
              <a:defRPr sz="1100"/>
            </a:lvl1pPr>
            <a:lvl2pPr marL="371632" indent="0">
              <a:buNone/>
              <a:defRPr sz="1000"/>
            </a:lvl2pPr>
            <a:lvl3pPr marL="743265" indent="0">
              <a:buNone/>
              <a:defRPr sz="800"/>
            </a:lvl3pPr>
            <a:lvl4pPr marL="1114898" indent="0">
              <a:buNone/>
              <a:defRPr sz="700"/>
            </a:lvl4pPr>
            <a:lvl5pPr marL="1486530" indent="0">
              <a:buNone/>
              <a:defRPr sz="700"/>
            </a:lvl5pPr>
            <a:lvl6pPr marL="1858162" indent="0">
              <a:buNone/>
              <a:defRPr sz="700"/>
            </a:lvl6pPr>
            <a:lvl7pPr marL="2229795" indent="0">
              <a:buNone/>
              <a:defRPr sz="700"/>
            </a:lvl7pPr>
            <a:lvl8pPr marL="2601427" indent="0">
              <a:buNone/>
              <a:defRPr sz="700"/>
            </a:lvl8pPr>
            <a:lvl9pPr marL="2973060" indent="0">
              <a:buNone/>
              <a:defRPr sz="700"/>
            </a:lvl9pPr>
          </a:lstStyle>
          <a:p>
            <a:pPr lvl="0"/>
            <a:r>
              <a:rPr lang="en-US"/>
              <a:t>Click to edit Master text styles</a:t>
            </a:r>
          </a:p>
        </p:txBody>
      </p:sp>
      <p:sp>
        <p:nvSpPr>
          <p:cNvPr id="5" name="Date Placeholder 4"/>
          <p:cNvSpPr>
            <a:spLocks noGrp="1"/>
          </p:cNvSpPr>
          <p:nvPr>
            <p:ph type="dt" sz="half" idx="10"/>
          </p:nvPr>
        </p:nvSpPr>
        <p:spPr/>
        <p:txBody>
          <a:bodyPr/>
          <a:lstStyle/>
          <a:p>
            <a:fld id="{1EA83D86-C5AF-4754-8E43-3C6DEF3E631B}" type="datetimeFigureOut">
              <a:rPr lang="en-CA" smtClean="0"/>
              <a:pPr/>
              <a:t>2022-06-22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A8D6F8A-0E7E-4277-881A-20686F7F72FF}"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3" y="274641"/>
            <a:ext cx="8915400" cy="1143000"/>
          </a:xfrm>
          <a:prstGeom prst="rect">
            <a:avLst/>
          </a:prstGeom>
        </p:spPr>
        <p:txBody>
          <a:bodyPr vert="horz" lIns="74326" tIns="37164" rIns="74326" bIns="37164"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495303" y="1600204"/>
            <a:ext cx="8915400" cy="4525963"/>
          </a:xfrm>
          <a:prstGeom prst="rect">
            <a:avLst/>
          </a:prstGeom>
        </p:spPr>
        <p:txBody>
          <a:bodyPr vert="horz" lIns="74326" tIns="37164" rIns="74326" bIns="37164"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495300" y="6356354"/>
            <a:ext cx="2311400" cy="365125"/>
          </a:xfrm>
          <a:prstGeom prst="rect">
            <a:avLst/>
          </a:prstGeom>
        </p:spPr>
        <p:txBody>
          <a:bodyPr vert="horz" lIns="74326" tIns="37164" rIns="74326" bIns="37164" rtlCol="0" anchor="ctr"/>
          <a:lstStyle>
            <a:lvl1pPr algn="l">
              <a:defRPr sz="1000">
                <a:solidFill>
                  <a:schemeClr val="tx1">
                    <a:tint val="75000"/>
                  </a:schemeClr>
                </a:solidFill>
              </a:defRPr>
            </a:lvl1pPr>
          </a:lstStyle>
          <a:p>
            <a:fld id="{1EA83D86-C5AF-4754-8E43-3C6DEF3E631B}" type="datetimeFigureOut">
              <a:rPr lang="en-CA" smtClean="0"/>
              <a:pPr/>
              <a:t>2022-06-22</a:t>
            </a:fld>
            <a:endParaRPr lang="en-CA"/>
          </a:p>
        </p:txBody>
      </p:sp>
      <p:sp>
        <p:nvSpPr>
          <p:cNvPr id="5" name="Footer Placeholder 4"/>
          <p:cNvSpPr>
            <a:spLocks noGrp="1"/>
          </p:cNvSpPr>
          <p:nvPr>
            <p:ph type="ftr" sz="quarter" idx="3"/>
          </p:nvPr>
        </p:nvSpPr>
        <p:spPr>
          <a:xfrm>
            <a:off x="3384551" y="6356354"/>
            <a:ext cx="3136901" cy="365125"/>
          </a:xfrm>
          <a:prstGeom prst="rect">
            <a:avLst/>
          </a:prstGeom>
        </p:spPr>
        <p:txBody>
          <a:bodyPr vert="horz" lIns="74326" tIns="37164" rIns="74326" bIns="37164" rtlCol="0" anchor="ctr"/>
          <a:lstStyle>
            <a:lvl1pPr algn="ctr">
              <a:defRPr sz="10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7099301" y="6356354"/>
            <a:ext cx="2311400" cy="365125"/>
          </a:xfrm>
          <a:prstGeom prst="rect">
            <a:avLst/>
          </a:prstGeom>
        </p:spPr>
        <p:txBody>
          <a:bodyPr vert="horz" lIns="74326" tIns="37164" rIns="74326" bIns="37164" rtlCol="0" anchor="ctr"/>
          <a:lstStyle>
            <a:lvl1pPr algn="r">
              <a:defRPr sz="1000">
                <a:solidFill>
                  <a:schemeClr val="tx1">
                    <a:tint val="75000"/>
                  </a:schemeClr>
                </a:solidFill>
              </a:defRPr>
            </a:lvl1pPr>
          </a:lstStyle>
          <a:p>
            <a:fld id="{EA8D6F8A-0E7E-4277-881A-20686F7F72FF}"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743265" rtl="0" eaLnBrk="1" latinLnBrk="0" hangingPunct="1">
        <a:spcBef>
          <a:spcPct val="0"/>
        </a:spcBef>
        <a:buNone/>
        <a:defRPr sz="3600" kern="1200">
          <a:solidFill>
            <a:schemeClr val="tx1"/>
          </a:solidFill>
          <a:latin typeface="+mj-lt"/>
          <a:ea typeface="+mj-ea"/>
          <a:cs typeface="+mj-cs"/>
        </a:defRPr>
      </a:lvl1pPr>
    </p:titleStyle>
    <p:bodyStyle>
      <a:lvl1pPr marL="278724" indent="-278724" algn="l" defTabSz="743265" rtl="0" eaLnBrk="1" latinLnBrk="0" hangingPunct="1">
        <a:spcBef>
          <a:spcPct val="20000"/>
        </a:spcBef>
        <a:buFont typeface="Arial" pitchFamily="34" charset="0"/>
        <a:buChar char="•"/>
        <a:defRPr sz="2600" kern="1200">
          <a:solidFill>
            <a:schemeClr val="tx1"/>
          </a:solidFill>
          <a:latin typeface="+mn-lt"/>
          <a:ea typeface="+mn-ea"/>
          <a:cs typeface="+mn-cs"/>
        </a:defRPr>
      </a:lvl1pPr>
      <a:lvl2pPr marL="603903" indent="-232270" algn="l" defTabSz="743265" rtl="0" eaLnBrk="1" latinLnBrk="0" hangingPunct="1">
        <a:spcBef>
          <a:spcPct val="20000"/>
        </a:spcBef>
        <a:buFont typeface="Arial" pitchFamily="34" charset="0"/>
        <a:buChar char="–"/>
        <a:defRPr sz="2300" kern="1200">
          <a:solidFill>
            <a:schemeClr val="tx1"/>
          </a:solidFill>
          <a:latin typeface="+mn-lt"/>
          <a:ea typeface="+mn-ea"/>
          <a:cs typeface="+mn-cs"/>
        </a:defRPr>
      </a:lvl2pPr>
      <a:lvl3pPr marL="929081" indent="-185817" algn="l" defTabSz="743265"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300714" indent="-185817" algn="l" defTabSz="743265"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672346" indent="-185817" algn="l" defTabSz="743265"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043979" indent="-185817" algn="l" defTabSz="743265"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415612" indent="-185817" algn="l" defTabSz="743265"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787244" indent="-185817" algn="l" defTabSz="743265"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158876" indent="-185817" algn="l" defTabSz="743265" rtl="0" eaLnBrk="1" latinLnBrk="0" hangingPunct="1">
        <a:spcBef>
          <a:spcPct val="20000"/>
        </a:spcBef>
        <a:buFont typeface="Arial" pitchFamily="34" charset="0"/>
        <a:buChar char="•"/>
        <a:defRPr sz="1600" kern="1200">
          <a:solidFill>
            <a:schemeClr val="tx1"/>
          </a:solidFill>
          <a:latin typeface="+mn-lt"/>
          <a:ea typeface="+mn-ea"/>
          <a:cs typeface="+mn-cs"/>
        </a:defRPr>
      </a:lvl9pPr>
    </p:bodyStyle>
    <p:otherStyle>
      <a:defPPr>
        <a:defRPr lang="en-US"/>
      </a:defPPr>
      <a:lvl1pPr marL="0" algn="l" defTabSz="743265" rtl="0" eaLnBrk="1" latinLnBrk="0" hangingPunct="1">
        <a:defRPr sz="1500" kern="1200">
          <a:solidFill>
            <a:schemeClr val="tx1"/>
          </a:solidFill>
          <a:latin typeface="+mn-lt"/>
          <a:ea typeface="+mn-ea"/>
          <a:cs typeface="+mn-cs"/>
        </a:defRPr>
      </a:lvl1pPr>
      <a:lvl2pPr marL="371632" algn="l" defTabSz="743265" rtl="0" eaLnBrk="1" latinLnBrk="0" hangingPunct="1">
        <a:defRPr sz="1500" kern="1200">
          <a:solidFill>
            <a:schemeClr val="tx1"/>
          </a:solidFill>
          <a:latin typeface="+mn-lt"/>
          <a:ea typeface="+mn-ea"/>
          <a:cs typeface="+mn-cs"/>
        </a:defRPr>
      </a:lvl2pPr>
      <a:lvl3pPr marL="743265" algn="l" defTabSz="743265" rtl="0" eaLnBrk="1" latinLnBrk="0" hangingPunct="1">
        <a:defRPr sz="1500" kern="1200">
          <a:solidFill>
            <a:schemeClr val="tx1"/>
          </a:solidFill>
          <a:latin typeface="+mn-lt"/>
          <a:ea typeface="+mn-ea"/>
          <a:cs typeface="+mn-cs"/>
        </a:defRPr>
      </a:lvl3pPr>
      <a:lvl4pPr marL="1114898" algn="l" defTabSz="743265" rtl="0" eaLnBrk="1" latinLnBrk="0" hangingPunct="1">
        <a:defRPr sz="1500" kern="1200">
          <a:solidFill>
            <a:schemeClr val="tx1"/>
          </a:solidFill>
          <a:latin typeface="+mn-lt"/>
          <a:ea typeface="+mn-ea"/>
          <a:cs typeface="+mn-cs"/>
        </a:defRPr>
      </a:lvl4pPr>
      <a:lvl5pPr marL="1486530" algn="l" defTabSz="743265" rtl="0" eaLnBrk="1" latinLnBrk="0" hangingPunct="1">
        <a:defRPr sz="1500" kern="1200">
          <a:solidFill>
            <a:schemeClr val="tx1"/>
          </a:solidFill>
          <a:latin typeface="+mn-lt"/>
          <a:ea typeface="+mn-ea"/>
          <a:cs typeface="+mn-cs"/>
        </a:defRPr>
      </a:lvl5pPr>
      <a:lvl6pPr marL="1858162" algn="l" defTabSz="743265" rtl="0" eaLnBrk="1" latinLnBrk="0" hangingPunct="1">
        <a:defRPr sz="1500" kern="1200">
          <a:solidFill>
            <a:schemeClr val="tx1"/>
          </a:solidFill>
          <a:latin typeface="+mn-lt"/>
          <a:ea typeface="+mn-ea"/>
          <a:cs typeface="+mn-cs"/>
        </a:defRPr>
      </a:lvl6pPr>
      <a:lvl7pPr marL="2229795" algn="l" defTabSz="743265" rtl="0" eaLnBrk="1" latinLnBrk="0" hangingPunct="1">
        <a:defRPr sz="1500" kern="1200">
          <a:solidFill>
            <a:schemeClr val="tx1"/>
          </a:solidFill>
          <a:latin typeface="+mn-lt"/>
          <a:ea typeface="+mn-ea"/>
          <a:cs typeface="+mn-cs"/>
        </a:defRPr>
      </a:lvl7pPr>
      <a:lvl8pPr marL="2601427" algn="l" defTabSz="743265" rtl="0" eaLnBrk="1" latinLnBrk="0" hangingPunct="1">
        <a:defRPr sz="1500" kern="1200">
          <a:solidFill>
            <a:schemeClr val="tx1"/>
          </a:solidFill>
          <a:latin typeface="+mn-lt"/>
          <a:ea typeface="+mn-ea"/>
          <a:cs typeface="+mn-cs"/>
        </a:defRPr>
      </a:lvl8pPr>
      <a:lvl9pPr marL="2973060" algn="l" defTabSz="743265"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428625" y="404664"/>
            <a:ext cx="4381499" cy="395089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5562882" y="693419"/>
            <a:ext cx="4176464" cy="3636974"/>
          </a:xfrm>
          <a:prstGeom prst="rect">
            <a:avLst/>
          </a:prstGeom>
          <a:noFill/>
          <a:ln w="9525">
            <a:noFill/>
            <a:miter lim="800000"/>
            <a:headEnd/>
            <a:tailEnd/>
          </a:ln>
        </p:spPr>
      </p:pic>
      <p:sp>
        <p:nvSpPr>
          <p:cNvPr id="9" name="TextBox 8"/>
          <p:cNvSpPr txBox="1"/>
          <p:nvPr/>
        </p:nvSpPr>
        <p:spPr>
          <a:xfrm>
            <a:off x="1459168" y="4523148"/>
            <a:ext cx="2701744" cy="290497"/>
          </a:xfrm>
          <a:prstGeom prst="rect">
            <a:avLst/>
          </a:prstGeom>
          <a:noFill/>
        </p:spPr>
        <p:txBody>
          <a:bodyPr wrap="square" lIns="74326" tIns="37164" rIns="74326" bIns="37164" rtlCol="0">
            <a:spAutoFit/>
          </a:bodyPr>
          <a:lstStyle/>
          <a:p>
            <a:pPr algn="ctr"/>
            <a:r>
              <a:rPr lang="en-US" sz="1300" b="1" dirty="0">
                <a:solidFill>
                  <a:schemeClr val="tx2"/>
                </a:solidFill>
              </a:rPr>
              <a:t>cg26840970 methylation </a:t>
            </a:r>
            <a:r>
              <a:rPr lang="en-CA" sz="1400" b="1" dirty="0">
                <a:solidFill>
                  <a:schemeClr val="tx2"/>
                </a:solidFill>
              </a:rPr>
              <a:t>(</a:t>
            </a:r>
            <a:r>
              <a:rPr lang="el-GR" sz="1400" b="1" dirty="0">
                <a:solidFill>
                  <a:schemeClr val="tx2"/>
                </a:solidFill>
              </a:rPr>
              <a:t>β</a:t>
            </a:r>
            <a:r>
              <a:rPr lang="en-US" sz="1400" b="1" baseline="-25000" dirty="0" err="1">
                <a:solidFill>
                  <a:schemeClr val="tx2"/>
                </a:solidFill>
              </a:rPr>
              <a:t>mQTL</a:t>
            </a:r>
            <a:r>
              <a:rPr lang="en-CA" sz="1400" b="1" dirty="0">
                <a:solidFill>
                  <a:schemeClr val="tx2"/>
                </a:solidFill>
              </a:rPr>
              <a:t>)</a:t>
            </a:r>
            <a:endParaRPr lang="en-CA" sz="1300" b="1" dirty="0">
              <a:solidFill>
                <a:schemeClr val="tx2"/>
              </a:solidFill>
            </a:endParaRPr>
          </a:p>
        </p:txBody>
      </p:sp>
      <p:sp>
        <p:nvSpPr>
          <p:cNvPr id="13" name="TextBox 12"/>
          <p:cNvSpPr txBox="1"/>
          <p:nvPr/>
        </p:nvSpPr>
        <p:spPr>
          <a:xfrm rot="16200000">
            <a:off x="-690991" y="2281182"/>
            <a:ext cx="1719897" cy="290497"/>
          </a:xfrm>
          <a:prstGeom prst="rect">
            <a:avLst/>
          </a:prstGeom>
          <a:noFill/>
        </p:spPr>
        <p:txBody>
          <a:bodyPr wrap="square" lIns="74326" tIns="37164" rIns="74326" bIns="37164" rtlCol="0">
            <a:spAutoFit/>
          </a:bodyPr>
          <a:lstStyle/>
          <a:p>
            <a:pPr algn="ctr"/>
            <a:r>
              <a:rPr lang="en-US" sz="1300" b="1" spc="82" dirty="0">
                <a:solidFill>
                  <a:schemeClr val="tx2"/>
                </a:solidFill>
              </a:rPr>
              <a:t>HP level </a:t>
            </a:r>
            <a:r>
              <a:rPr lang="en-CA" sz="1400" b="1" dirty="0">
                <a:solidFill>
                  <a:schemeClr val="tx2"/>
                </a:solidFill>
              </a:rPr>
              <a:t>(</a:t>
            </a:r>
            <a:r>
              <a:rPr lang="el-GR" sz="1400" b="1" dirty="0">
                <a:solidFill>
                  <a:schemeClr val="tx2"/>
                </a:solidFill>
              </a:rPr>
              <a:t>β</a:t>
            </a:r>
            <a:r>
              <a:rPr lang="en-US" sz="1400" b="1" baseline="-25000" dirty="0">
                <a:solidFill>
                  <a:schemeClr val="tx2"/>
                </a:solidFill>
              </a:rPr>
              <a:t>SNP</a:t>
            </a:r>
            <a:r>
              <a:rPr lang="en-CA" sz="1400" b="1" dirty="0">
                <a:solidFill>
                  <a:schemeClr val="tx2"/>
                </a:solidFill>
              </a:rPr>
              <a:t>)</a:t>
            </a:r>
            <a:endParaRPr lang="en-CA" sz="1300" b="1" spc="82" dirty="0">
              <a:solidFill>
                <a:schemeClr val="tx2"/>
              </a:solidFill>
            </a:endParaRPr>
          </a:p>
        </p:txBody>
      </p:sp>
      <p:sp>
        <p:nvSpPr>
          <p:cNvPr id="15" name="TextBox 14"/>
          <p:cNvSpPr txBox="1"/>
          <p:nvPr/>
        </p:nvSpPr>
        <p:spPr>
          <a:xfrm rot="16200000">
            <a:off x="4302203" y="2132767"/>
            <a:ext cx="1875193" cy="290497"/>
          </a:xfrm>
          <a:prstGeom prst="rect">
            <a:avLst/>
          </a:prstGeom>
          <a:noFill/>
        </p:spPr>
        <p:txBody>
          <a:bodyPr wrap="square" lIns="74326" tIns="37164" rIns="74326" bIns="37164" rtlCol="0">
            <a:spAutoFit/>
          </a:bodyPr>
          <a:lstStyle/>
          <a:p>
            <a:pPr algn="ctr"/>
            <a:r>
              <a:rPr lang="en-US" sz="1300" b="1" spc="82" dirty="0">
                <a:solidFill>
                  <a:schemeClr val="tx2"/>
                </a:solidFill>
              </a:rPr>
              <a:t>APOL1 level </a:t>
            </a:r>
            <a:r>
              <a:rPr lang="en-CA" sz="1400" b="1" dirty="0">
                <a:solidFill>
                  <a:schemeClr val="tx2"/>
                </a:solidFill>
              </a:rPr>
              <a:t>(</a:t>
            </a:r>
            <a:r>
              <a:rPr lang="el-GR" sz="1400" b="1" dirty="0">
                <a:solidFill>
                  <a:schemeClr val="tx2"/>
                </a:solidFill>
              </a:rPr>
              <a:t>β</a:t>
            </a:r>
            <a:r>
              <a:rPr lang="en-US" sz="1400" b="1" baseline="-25000" dirty="0">
                <a:solidFill>
                  <a:schemeClr val="tx2"/>
                </a:solidFill>
              </a:rPr>
              <a:t>SNP</a:t>
            </a:r>
            <a:r>
              <a:rPr lang="en-CA" sz="1400" b="1" dirty="0">
                <a:solidFill>
                  <a:schemeClr val="tx2"/>
                </a:solidFill>
              </a:rPr>
              <a:t>)</a:t>
            </a:r>
            <a:endParaRPr lang="en-CA" sz="1300" b="1" spc="82" dirty="0">
              <a:solidFill>
                <a:schemeClr val="tx2"/>
              </a:solidFill>
            </a:endParaRPr>
          </a:p>
        </p:txBody>
      </p:sp>
      <p:sp>
        <p:nvSpPr>
          <p:cNvPr id="8" name="TextBox 7"/>
          <p:cNvSpPr txBox="1"/>
          <p:nvPr/>
        </p:nvSpPr>
        <p:spPr>
          <a:xfrm>
            <a:off x="2636743" y="1219950"/>
            <a:ext cx="2028225" cy="696882"/>
          </a:xfrm>
          <a:prstGeom prst="rect">
            <a:avLst/>
          </a:prstGeom>
          <a:noFill/>
        </p:spPr>
        <p:txBody>
          <a:bodyPr wrap="square" lIns="95782" tIns="47891" rIns="95782" bIns="47891" rtlCol="0">
            <a:spAutoFit/>
          </a:bodyPr>
          <a:lstStyle/>
          <a:p>
            <a:pPr algn="ctr">
              <a:lnSpc>
                <a:spcPct val="150000"/>
              </a:lnSpc>
            </a:pPr>
            <a:r>
              <a:rPr lang="el-GR" sz="1300" b="1" dirty="0"/>
              <a:t>Β</a:t>
            </a:r>
            <a:r>
              <a:rPr lang="en-US" sz="1300" b="1" dirty="0"/>
              <a:t>=-0.3</a:t>
            </a:r>
          </a:p>
          <a:p>
            <a:pPr algn="ctr">
              <a:lnSpc>
                <a:spcPct val="150000"/>
              </a:lnSpc>
            </a:pPr>
            <a:r>
              <a:rPr lang="en-US" sz="1300" b="1" dirty="0"/>
              <a:t>P=7.5 </a:t>
            </a:r>
            <a:r>
              <a:rPr lang="en-CA" sz="1300" b="1" dirty="0"/>
              <a:t>e</a:t>
            </a:r>
            <a:r>
              <a:rPr lang="en-CA" sz="1300" b="1" baseline="30000" dirty="0"/>
              <a:t>-12</a:t>
            </a:r>
            <a:r>
              <a:rPr lang="en-CA" sz="1300" b="1" i="1" dirty="0"/>
              <a:t> </a:t>
            </a:r>
          </a:p>
        </p:txBody>
      </p:sp>
      <p:sp>
        <p:nvSpPr>
          <p:cNvPr id="11" name="TextBox 10"/>
          <p:cNvSpPr txBox="1"/>
          <p:nvPr/>
        </p:nvSpPr>
        <p:spPr>
          <a:xfrm>
            <a:off x="6537176" y="4519907"/>
            <a:ext cx="2701744" cy="290497"/>
          </a:xfrm>
          <a:prstGeom prst="rect">
            <a:avLst/>
          </a:prstGeom>
          <a:noFill/>
        </p:spPr>
        <p:txBody>
          <a:bodyPr wrap="square" lIns="74326" tIns="37164" rIns="74326" bIns="37164" rtlCol="0">
            <a:spAutoFit/>
          </a:bodyPr>
          <a:lstStyle/>
          <a:p>
            <a:pPr algn="ctr"/>
            <a:r>
              <a:rPr lang="en-US" sz="1300" b="1" dirty="0">
                <a:solidFill>
                  <a:schemeClr val="tx2"/>
                </a:solidFill>
              </a:rPr>
              <a:t>cg26840970 methylation </a:t>
            </a:r>
            <a:r>
              <a:rPr lang="en-CA" sz="1400" b="1" dirty="0">
                <a:solidFill>
                  <a:schemeClr val="tx2"/>
                </a:solidFill>
              </a:rPr>
              <a:t>(</a:t>
            </a:r>
            <a:r>
              <a:rPr lang="el-GR" sz="1400" b="1" dirty="0">
                <a:solidFill>
                  <a:schemeClr val="tx2"/>
                </a:solidFill>
              </a:rPr>
              <a:t>β</a:t>
            </a:r>
            <a:r>
              <a:rPr lang="en-US" sz="1400" b="1" baseline="-25000" dirty="0" err="1">
                <a:solidFill>
                  <a:schemeClr val="tx2"/>
                </a:solidFill>
              </a:rPr>
              <a:t>mQTL</a:t>
            </a:r>
            <a:r>
              <a:rPr lang="en-CA" sz="1400" b="1" dirty="0">
                <a:solidFill>
                  <a:schemeClr val="tx2"/>
                </a:solidFill>
              </a:rPr>
              <a:t>)</a:t>
            </a:r>
            <a:endParaRPr lang="en-CA" sz="1300" b="1" dirty="0">
              <a:solidFill>
                <a:schemeClr val="tx2"/>
              </a:solidFill>
            </a:endParaRPr>
          </a:p>
        </p:txBody>
      </p:sp>
      <p:sp>
        <p:nvSpPr>
          <p:cNvPr id="14" name="TextBox 13"/>
          <p:cNvSpPr txBox="1"/>
          <p:nvPr/>
        </p:nvSpPr>
        <p:spPr>
          <a:xfrm>
            <a:off x="7533287" y="1196752"/>
            <a:ext cx="2028225" cy="696882"/>
          </a:xfrm>
          <a:prstGeom prst="rect">
            <a:avLst/>
          </a:prstGeom>
          <a:noFill/>
        </p:spPr>
        <p:txBody>
          <a:bodyPr wrap="square" lIns="95782" tIns="47891" rIns="95782" bIns="47891" rtlCol="0">
            <a:spAutoFit/>
          </a:bodyPr>
          <a:lstStyle/>
          <a:p>
            <a:pPr algn="ctr">
              <a:lnSpc>
                <a:spcPct val="150000"/>
              </a:lnSpc>
            </a:pPr>
            <a:r>
              <a:rPr lang="el-GR" sz="1300" b="1" dirty="0"/>
              <a:t>Β</a:t>
            </a:r>
            <a:r>
              <a:rPr lang="en-US" sz="1300" b="1" dirty="0"/>
              <a:t>=-0.3</a:t>
            </a:r>
          </a:p>
          <a:p>
            <a:pPr algn="ctr">
              <a:lnSpc>
                <a:spcPct val="150000"/>
              </a:lnSpc>
            </a:pPr>
            <a:r>
              <a:rPr lang="en-US" sz="1300" b="1" dirty="0"/>
              <a:t>P=1.4 </a:t>
            </a:r>
            <a:r>
              <a:rPr lang="en-CA" sz="1300" b="1" dirty="0"/>
              <a:t>e</a:t>
            </a:r>
            <a:r>
              <a:rPr lang="en-CA" sz="1300" b="1" baseline="30000" dirty="0"/>
              <a:t>-10</a:t>
            </a:r>
            <a:r>
              <a:rPr lang="en-CA" sz="1300" b="1" i="1" dirty="0"/>
              <a:t> </a:t>
            </a:r>
          </a:p>
        </p:txBody>
      </p:sp>
      <p:sp>
        <p:nvSpPr>
          <p:cNvPr id="12" name="TextBox 11">
            <a:extLst>
              <a:ext uri="{FF2B5EF4-FFF2-40B4-BE49-F238E27FC236}">
                <a16:creationId xmlns:a16="http://schemas.microsoft.com/office/drawing/2014/main" xmlns="" id="{8F4AEA4D-C364-2524-ADA0-038BAF54924F}"/>
              </a:ext>
            </a:extLst>
          </p:cNvPr>
          <p:cNvSpPr txBox="1"/>
          <p:nvPr/>
        </p:nvSpPr>
        <p:spPr>
          <a:xfrm>
            <a:off x="416496" y="5365284"/>
            <a:ext cx="9145016" cy="1492716"/>
          </a:xfrm>
          <a:prstGeom prst="rect">
            <a:avLst/>
          </a:prstGeom>
          <a:noFill/>
        </p:spPr>
        <p:txBody>
          <a:bodyPr wrap="square">
            <a:spAutoFit/>
          </a:bodyPr>
          <a:lstStyle/>
          <a:p>
            <a:pPr algn="just"/>
            <a:r>
              <a:rPr lang="en-CA" sz="1300" b="1" dirty="0"/>
              <a:t>S1 Figure. </a:t>
            </a:r>
            <a:r>
              <a:rPr lang="en-CA" sz="1300" b="0" i="0" kern="1200" dirty="0">
                <a:solidFill>
                  <a:schemeClr val="tx1"/>
                </a:solidFill>
                <a:latin typeface="+mn-lt"/>
                <a:ea typeface="+mn-ea"/>
                <a:cs typeface="+mn-cs"/>
              </a:rPr>
              <a:t>Higher methylation at cg26840970 site lowers the plasma protein levels of APOL1 and haptoglobin (HP). These proteins are functionally related. They circulate as part of the HDL complex and participate in the body's immune response to the </a:t>
            </a:r>
            <a:r>
              <a:rPr lang="en-CA" sz="1300" b="0" i="0" kern="1200" dirty="0" err="1">
                <a:solidFill>
                  <a:schemeClr val="tx1"/>
                </a:solidFill>
                <a:latin typeface="+mn-lt"/>
                <a:ea typeface="+mn-ea"/>
                <a:cs typeface="+mn-cs"/>
              </a:rPr>
              <a:t>trypanosoma</a:t>
            </a:r>
            <a:r>
              <a:rPr lang="en-CA" sz="1300" b="0" i="0" kern="1200" dirty="0">
                <a:solidFill>
                  <a:schemeClr val="tx1"/>
                </a:solidFill>
                <a:latin typeface="+mn-lt"/>
                <a:ea typeface="+mn-ea"/>
                <a:cs typeface="+mn-cs"/>
              </a:rPr>
              <a:t> infection</a:t>
            </a:r>
            <a:r>
              <a:rPr lang="en-CA" sz="1300" b="0" i="0" kern="1200" dirty="0" smtClean="0">
                <a:solidFill>
                  <a:schemeClr val="tx1"/>
                </a:solidFill>
                <a:latin typeface="+mn-lt"/>
                <a:ea typeface="+mn-ea"/>
                <a:cs typeface="+mn-cs"/>
              </a:rPr>
              <a:t>. </a:t>
            </a:r>
            <a:r>
              <a:rPr lang="en-US" sz="1300" dirty="0" smtClean="0"/>
              <a:t>Each point represents a SNP; the x-value of a SNP is its effect size (β) on exposure (methylation level), and the horizontal error bar represents the standard error around the β. The y-value of the SNP is its effect size on the outcome </a:t>
            </a:r>
            <a:r>
              <a:rPr lang="en-US" sz="1300" dirty="0" smtClean="0"/>
              <a:t>(protein level), </a:t>
            </a:r>
            <a:r>
              <a:rPr lang="en-US" sz="1300" dirty="0" smtClean="0"/>
              <a:t>and the vertical error bar represents the standard error around its β. The dashed line represents the line of best fit (a line with the intercept of 0 and the slope of β from the MR test). </a:t>
            </a:r>
            <a:endParaRPr lang="en-CA" sz="1300" dirty="0" smtClean="0"/>
          </a:p>
          <a:p>
            <a:pPr algn="just" rtl="0"/>
            <a:endParaRPr lang="en-CA" sz="1300" b="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432</TotalTime>
  <Words>51</Words>
  <Application>Microsoft Office PowerPoint</Application>
  <PresentationFormat>A4 Paper (210x297 mm)</PresentationFormat>
  <Paragraphs>10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UOHI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mnikpay</dc:creator>
  <cp:lastModifiedBy>MN</cp:lastModifiedBy>
  <cp:revision>50</cp:revision>
  <dcterms:created xsi:type="dcterms:W3CDTF">2019-09-12T14:32:05Z</dcterms:created>
  <dcterms:modified xsi:type="dcterms:W3CDTF">2022-06-22T12:02:55Z</dcterms:modified>
</cp:coreProperties>
</file>